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sldIdLst>
    <p:sldId id="256" r:id="rId2"/>
    <p:sldId id="265" r:id="rId3"/>
    <p:sldId id="262" r:id="rId4"/>
    <p:sldId id="263" r:id="rId5"/>
    <p:sldId id="261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98" autoAdjust="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2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CC7617-33F5-4FF5-B62B-34DEBF4ECB3E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CCB87-DF23-411C-8D57-E1F6E6FC8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2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6.jpg"/><Relationship Id="rId5" Type="http://schemas.openxmlformats.org/officeDocument/2006/relationships/image" Target="../media/image18.jpe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.jp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7.jp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9278" y="181436"/>
            <a:ext cx="7351467" cy="1883848"/>
          </a:xfrm>
        </p:spPr>
        <p:txBody>
          <a:bodyPr>
            <a:normAutofit/>
          </a:bodyPr>
          <a:lstStyle/>
          <a:p>
            <a:r>
              <a:rPr lang="uk-UA" sz="3600" i="1" dirty="0" smtClean="0"/>
              <a:t>Дидактична гра</a:t>
            </a:r>
            <a:br>
              <a:rPr lang="uk-UA" sz="3600" i="1" dirty="0" smtClean="0"/>
            </a:br>
            <a:r>
              <a:rPr lang="uk-UA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«Щенячий патруль» </a:t>
            </a:r>
            <a:endParaRPr lang="ru-RU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0023" y="3965028"/>
            <a:ext cx="8689976" cy="137159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/>
              <a:t>                                                                                                                                                                                                         </a:t>
            </a:r>
            <a:endParaRPr lang="uk-UA" sz="2400" dirty="0" smtClean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704787" y="6203731"/>
            <a:ext cx="1288832" cy="451371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139" y="417787"/>
            <a:ext cx="5029200" cy="3909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270" y="472966"/>
            <a:ext cx="3605830" cy="3933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51" y="3038772"/>
            <a:ext cx="2776548" cy="38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r="7390"/>
          <a:stretch/>
        </p:blipFill>
        <p:spPr>
          <a:xfrm>
            <a:off x="6122597" y="2522351"/>
            <a:ext cx="3326524" cy="43512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248" y="5454869"/>
            <a:ext cx="2697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ідготувала вихователь</a:t>
            </a:r>
          </a:p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 «ДНЗ №122 КТ» КМР</a:t>
            </a:r>
          </a:p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Настасюк Ольга</a:t>
            </a:r>
          </a:p>
          <a:p>
            <a:r>
              <a:rPr lang="uk-U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3269" y="362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9186" y="731939"/>
            <a:ext cx="12318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Закріпити знання дітей про безпечні та небезпечні предмети, місця для ігор, що зустрічаються у </a:t>
            </a:r>
          </a:p>
          <a:p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овсякденному житті; розвивати уважність; виховувати бережливе ставлення до свого життя та здоров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</a:t>
            </a:r>
          </a:p>
          <a:p>
            <a:r>
              <a:rPr lang="uk-U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Хід гри:Запропонуйте дитині розглянути картинки, виконати завдання та обгрунтувати свою відповідь.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933" y="6394664"/>
            <a:ext cx="129856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52" y="1475388"/>
            <a:ext cx="4729655" cy="5781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0" y="626178"/>
            <a:ext cx="2974547" cy="1943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05">
            <a:off x="4526113" y="5190095"/>
            <a:ext cx="2726121" cy="1709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73" y="626178"/>
            <a:ext cx="2802992" cy="19436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74" y="3391301"/>
            <a:ext cx="2052055" cy="3110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30" y="2199943"/>
            <a:ext cx="2290718" cy="22455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28" y="3701986"/>
            <a:ext cx="3055495" cy="1758029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704787" y="6203731"/>
            <a:ext cx="1288832" cy="451371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2237" y="231718"/>
            <a:ext cx="1088786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Bookman Old Style" panose="02050604050505020204" pitchFamily="18" charset="0"/>
              </a:rPr>
              <a:t>Завдання від Гонщика: </a:t>
            </a:r>
            <a:r>
              <a:rPr lang="uk-UA" sz="2400" i="1" dirty="0" err="1" smtClean="0">
                <a:latin typeface="Bookman Old Style" panose="02050604050505020204" pitchFamily="18" charset="0"/>
              </a:rPr>
              <a:t>прибери</a:t>
            </a:r>
            <a:r>
              <a:rPr lang="uk-UA" sz="2400" i="1" dirty="0" smtClean="0">
                <a:latin typeface="Bookman Old Style" panose="02050604050505020204" pitchFamily="18" charset="0"/>
              </a:rPr>
              <a:t> небезпечні предмети в шафу</a:t>
            </a:r>
            <a:endParaRPr lang="ru-RU" sz="2400" i="1" dirty="0"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648" y="3070696"/>
            <a:ext cx="4835790" cy="3689830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0704787" y="6135231"/>
            <a:ext cx="1288832" cy="451371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65182 0.1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9636 -0.014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-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01829 L 0.39245 0.458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23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8" r="2186"/>
          <a:stretch/>
        </p:blipFill>
        <p:spPr>
          <a:xfrm>
            <a:off x="81523" y="3744161"/>
            <a:ext cx="6864832" cy="3143742"/>
          </a:xfrm>
          <a:prstGeom prst="trapezoid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0" r="12916" b="55027"/>
          <a:stretch/>
        </p:blipFill>
        <p:spPr>
          <a:xfrm>
            <a:off x="488618" y="2064353"/>
            <a:ext cx="6053958" cy="2891495"/>
          </a:xfrm>
          <a:prstGeom prst="trapezoid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564" y="1012115"/>
            <a:ext cx="1746698" cy="1750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01" y="2364914"/>
            <a:ext cx="2289747" cy="17205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27441">
            <a:off x="7858768" y="970920"/>
            <a:ext cx="2311000" cy="2409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11035" r="14062" b="2988"/>
          <a:stretch/>
        </p:blipFill>
        <p:spPr>
          <a:xfrm>
            <a:off x="5766537" y="997863"/>
            <a:ext cx="1490335" cy="15879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6666" r="3486" b="4367"/>
          <a:stretch/>
        </p:blipFill>
        <p:spPr>
          <a:xfrm>
            <a:off x="9938564" y="2967457"/>
            <a:ext cx="1818521" cy="17165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10172" r="10717" b="4465"/>
          <a:stretch/>
        </p:blipFill>
        <p:spPr>
          <a:xfrm flipH="1">
            <a:off x="7072404" y="4085457"/>
            <a:ext cx="2866160" cy="2171716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0704787" y="6203731"/>
            <a:ext cx="1288832" cy="451371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2694126" y="286176"/>
            <a:ext cx="850445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Завдання від </a:t>
            </a:r>
            <a:r>
              <a:rPr lang="uk-UA" sz="2400" i="1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Скай</a:t>
            </a:r>
            <a:r>
              <a:rPr lang="uk-UA" sz="2400" i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: прибрати іграшки на  килимок</a:t>
            </a:r>
            <a:endParaRPr lang="ru-RU" sz="2400" i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6" y="462100"/>
            <a:ext cx="2362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45612 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63412 0.17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6" y="8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45781 0.03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44" y="4390562"/>
            <a:ext cx="3714796" cy="24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t="2069" r="16360" b="2300"/>
          <a:stretch/>
        </p:blipFill>
        <p:spPr>
          <a:xfrm>
            <a:off x="9780000" y="0"/>
            <a:ext cx="2412000" cy="3389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2208"/>
          <a:stretch/>
        </p:blipFill>
        <p:spPr>
          <a:xfrm>
            <a:off x="8685251" y="4303986"/>
            <a:ext cx="3506749" cy="2569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b="2"/>
          <a:stretch/>
        </p:blipFill>
        <p:spPr>
          <a:xfrm>
            <a:off x="4080026" y="4318562"/>
            <a:ext cx="385296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83" y="1694916"/>
            <a:ext cx="3587007" cy="248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185" y="1694916"/>
            <a:ext cx="3708000" cy="2463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771" y="638272"/>
            <a:ext cx="88120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Завдання від </a:t>
            </a:r>
            <a:r>
              <a:rPr lang="uk-UA" sz="24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Зума</a:t>
            </a:r>
            <a:r>
              <a:rPr lang="uk-UA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err="1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прибери</a:t>
            </a:r>
            <a:r>
              <a:rPr lang="uk-UA" sz="24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небезпечні місця для ігор</a:t>
            </a:r>
            <a:endParaRPr lang="ru-RU" sz="24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0704787" y="6203731"/>
            <a:ext cx="1288832" cy="451371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506" y="4337259"/>
            <a:ext cx="4104987" cy="248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90" y="-157646"/>
            <a:ext cx="3348000" cy="3417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" y="4337259"/>
            <a:ext cx="3312000" cy="248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7"/>
          <a:stretch/>
        </p:blipFill>
        <p:spPr>
          <a:xfrm>
            <a:off x="8288717" y="4410000"/>
            <a:ext cx="3903283" cy="24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 b="3810"/>
          <a:stretch/>
        </p:blipFill>
        <p:spPr>
          <a:xfrm>
            <a:off x="6783310" y="1551066"/>
            <a:ext cx="3816000" cy="2538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35" y="1551066"/>
            <a:ext cx="3348000" cy="251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337833" y="457200"/>
            <a:ext cx="79452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man Old Style" panose="02050604050505020204" pitchFamily="18" charset="0"/>
              </a:rPr>
              <a:t>Завдання від </a:t>
            </a:r>
            <a:r>
              <a:rPr lang="uk-UA" sz="2400" dirty="0" err="1" smtClean="0">
                <a:latin typeface="Bookman Old Style" panose="02050604050505020204" pitchFamily="18" charset="0"/>
              </a:rPr>
              <a:t>Крипиша</a:t>
            </a:r>
            <a:r>
              <a:rPr lang="uk-UA" sz="2400" dirty="0" smtClean="0">
                <a:latin typeface="Bookman Old Style" panose="02050604050505020204" pitchFamily="18" charset="0"/>
              </a:rPr>
              <a:t>: </a:t>
            </a:r>
            <a:r>
              <a:rPr lang="uk-UA" sz="2400" dirty="0" err="1" smtClean="0">
                <a:latin typeface="Bookman Old Style" panose="02050604050505020204" pitchFamily="18" charset="0"/>
              </a:rPr>
              <a:t>прибери</a:t>
            </a:r>
            <a:r>
              <a:rPr lang="uk-UA" sz="2400" dirty="0" smtClean="0">
                <a:latin typeface="Bookman Old Style" panose="02050604050505020204" pitchFamily="18" charset="0"/>
              </a:rPr>
              <a:t> отруйні гриби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0704787" y="6203731"/>
            <a:ext cx="1288832" cy="451371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48" y="0"/>
            <a:ext cx="10311840" cy="68040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10746580" y="5663613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0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8620</TotalTime>
  <Words>97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 Light</vt:lpstr>
      <vt:lpstr>Times New Roman</vt:lpstr>
      <vt:lpstr>Tw Cen MT</vt:lpstr>
      <vt:lpstr>Капля</vt:lpstr>
      <vt:lpstr>Дидактична гра «Щенячий патруль»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</dc:title>
  <dc:creator>User</dc:creator>
  <cp:lastModifiedBy>User</cp:lastModifiedBy>
  <cp:revision>96</cp:revision>
  <dcterms:created xsi:type="dcterms:W3CDTF">2020-04-27T19:20:40Z</dcterms:created>
  <dcterms:modified xsi:type="dcterms:W3CDTF">2020-05-04T06:24:22Z</dcterms:modified>
</cp:coreProperties>
</file>