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6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5309"/>
    <a:srgbClr val="E43802"/>
    <a:srgbClr val="FC5308"/>
    <a:srgbClr val="418E03"/>
    <a:srgbClr val="F5F8FA"/>
    <a:srgbClr val="F6F9FB"/>
    <a:srgbClr val="63C98C"/>
    <a:srgbClr val="B73C05"/>
    <a:srgbClr val="FFFFFF"/>
    <a:srgbClr val="E5F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533" autoAdjust="0"/>
  </p:normalViewPr>
  <p:slideViewPr>
    <p:cSldViewPr snapToGrid="0">
      <p:cViewPr varScale="1">
        <p:scale>
          <a:sx n="71" d="100"/>
          <a:sy n="71" d="100"/>
        </p:scale>
        <p:origin x="-25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3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2;&#1076;&#1084;&#1080;&#1085;\Desktop\&#1060;&#1054;&#1053;.mp3" TargetMode="Externa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audio" Target="../media/audio2.wav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2.wav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audio" Target="../media/audio2.wav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audio" Target="../media/audio2.wav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audio" Target="../media/audio2.wav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audio" Target="../media/audio2.wav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audio" Target="../media/audio2.wav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5" Type="http://schemas.openxmlformats.org/officeDocument/2006/relationships/audio" Target="../media/audio2.wav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ХТО ЗАГУБИВ?</a:t>
            </a:r>
            <a:endParaRPr lang="ru-RU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418E03"/>
                </a:solidFill>
              </a:rPr>
              <a:t>Підготувала</a:t>
            </a:r>
            <a:r>
              <a:rPr lang="uk-UA" b="1" dirty="0" smtClean="0">
                <a:solidFill>
                  <a:srgbClr val="418E03"/>
                </a:solidFill>
              </a:rPr>
              <a:t> музичний керівник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418E03"/>
                </a:solidFill>
              </a:rPr>
              <a:t>Романова А</a:t>
            </a:r>
            <a:r>
              <a:rPr lang="uk-UA" b="1" dirty="0" smtClean="0">
                <a:solidFill>
                  <a:srgbClr val="418E03"/>
                </a:solidFill>
              </a:rPr>
              <a:t>настасія</a:t>
            </a:r>
            <a:endParaRPr lang="ru-RU" b="1" dirty="0">
              <a:solidFill>
                <a:srgbClr val="418E03"/>
              </a:solidFill>
            </a:endParaRPr>
          </a:p>
        </p:txBody>
      </p:sp>
      <p:pic>
        <p:nvPicPr>
          <p:cNvPr id="4" name="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00600" y="3276600"/>
            <a:ext cx="304800" cy="304800"/>
          </a:xfrm>
          <a:prstGeom prst="rect">
            <a:avLst/>
          </a:prstGeom>
        </p:spPr>
      </p:pic>
      <p:pic>
        <p:nvPicPr>
          <p:cNvPr id="5" name="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00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5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5930537" y="209006"/>
            <a:ext cx="2103120" cy="2144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251886" y="3853543"/>
            <a:ext cx="1919623" cy="2573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rgbClr val="F8530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328263" y="2547257"/>
            <a:ext cx="2312125" cy="2612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892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8885" y="2543580"/>
            <a:ext cx="4854732" cy="699587"/>
          </a:xfrm>
        </p:spPr>
        <p:txBody>
          <a:bodyPr/>
          <a:lstStyle/>
          <a:p>
            <a:pPr algn="ctr"/>
            <a:r>
              <a:rPr lang="ru-RU" sz="6000" dirty="0" err="1" smtClean="0"/>
              <a:t>Молодець</a:t>
            </a:r>
            <a:r>
              <a:rPr lang="ru-RU" sz="6000" dirty="0" smtClean="0"/>
              <a:t>!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860949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6" fill="remove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3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87867"/>
            <a:ext cx="3440627" cy="2936383"/>
          </a:xfr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551265" y="666205"/>
            <a:ext cx="1972941" cy="2455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63C98C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876903" y="2142309"/>
            <a:ext cx="1672046" cy="2116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rgbClr val="7030A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5459824" y="4402182"/>
            <a:ext cx="2286451" cy="2024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rgbClr val="FC5308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045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345474"/>
            <a:ext cx="3440627" cy="3108959"/>
          </a:xfr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5721531" y="2495007"/>
            <a:ext cx="1794407" cy="2063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249886" y="431074"/>
            <a:ext cx="1926102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rgbClr val="FC530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615196" y="4232366"/>
            <a:ext cx="1907628" cy="20769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222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740440"/>
          </a:xfr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7537268" y="391886"/>
            <a:ext cx="1729093" cy="2037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406639" y="3892731"/>
            <a:ext cx="2213485" cy="2299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564778" y="1946366"/>
            <a:ext cx="1802674" cy="2207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885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5721082" y="470264"/>
            <a:ext cx="1933752" cy="1998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576457" y="2142309"/>
            <a:ext cx="2135109" cy="2116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rgbClr val="7030A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825583" y="4232367"/>
            <a:ext cx="1972943" cy="2116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blipFill>
            <a:blip r:embed="rId3" cstate="print"/>
            <a:stretch>
              <a:fillRect/>
            </a:stretch>
          </a:blipFill>
          <a:ln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5773333" y="326570"/>
            <a:ext cx="1986004" cy="2573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FFFF00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500080" y="4271554"/>
            <a:ext cx="2115566" cy="2129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955279" y="2704011"/>
            <a:ext cx="1593670" cy="26256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rgbClr val="00B050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226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371600"/>
            <a:ext cx="3440627" cy="3004457"/>
          </a:xfrm>
          <a:blipFill>
            <a:blip r:embed="rId3" cstate="print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5786395" y="2090058"/>
            <a:ext cx="1659434" cy="2272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B0F0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589521" y="313509"/>
            <a:ext cx="1899976" cy="2351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chemeClr val="accent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720148" y="4245430"/>
            <a:ext cx="1637651" cy="2181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056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7445828" y="365759"/>
            <a:ext cx="1867989" cy="2364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E43802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654835" y="4023359"/>
            <a:ext cx="1867988" cy="2612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rgbClr val="E4380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669280" y="2481943"/>
            <a:ext cx="1658984" cy="2129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chemeClr val="accent1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75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7341326" y="169818"/>
            <a:ext cx="2076994" cy="1959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7030A0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381898" y="2181497"/>
            <a:ext cx="2103121" cy="2442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654835" y="4062549"/>
            <a:ext cx="2076994" cy="23576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rgbClr val="00B050"/>
            </a:solidFill>
            <a:prstDash val="solid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937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 build="p"/>
    </p:bldLst>
  </p:timing>
</p:sld>
</file>

<file path=ppt/theme/theme1.xml><?xml version="1.0" encoding="utf-8"?>
<a:theme xmlns:a="http://schemas.openxmlformats.org/drawingml/2006/main" name="tf96391484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D6283-8099-4818-9D7A-517629D8A9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tf96391484</Template>
  <TotalTime>0</TotalTime>
  <Words>11</Words>
  <Application>Microsoft Office PowerPoint</Application>
  <PresentationFormat>Лист A4 (210x297 мм)</PresentationFormat>
  <Paragraphs>14</Paragraphs>
  <Slides>11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tf96391484</vt:lpstr>
      <vt:lpstr>ХТО ЗАГУБИВ?</vt:lpstr>
      <vt:lpstr>     </vt:lpstr>
      <vt:lpstr>        </vt:lpstr>
      <vt:lpstr>        </vt:lpstr>
      <vt:lpstr>      </vt:lpstr>
      <vt:lpstr>       </vt:lpstr>
      <vt:lpstr>        </vt:lpstr>
      <vt:lpstr>        </vt:lpstr>
      <vt:lpstr>      </vt:lpstr>
      <vt:lpstr>       </vt:lpstr>
      <vt:lpstr>Молодець!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2020-05-10T18:04:21Z</dcterms:created>
  <dcterms:modified xsi:type="dcterms:W3CDTF">2020-05-11T18:17:35Z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