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notesMasterIdLst>
    <p:notesMasterId r:id="rId16"/>
  </p:notesMasterIdLst>
  <p:handoutMasterIdLst>
    <p:handoutMasterId r:id="rId17"/>
  </p:handoutMasterIdLst>
  <p:sldIdLst>
    <p:sldId id="25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66" r:id="rId15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18E03"/>
    <a:srgbClr val="F5F8FA"/>
    <a:srgbClr val="F6F9FB"/>
    <a:srgbClr val="63C98C"/>
    <a:srgbClr val="E43802"/>
    <a:srgbClr val="B73C05"/>
    <a:srgbClr val="F85309"/>
    <a:srgbClr val="FC5308"/>
    <a:srgbClr val="FFFFFF"/>
    <a:srgbClr val="E5F6E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533" autoAdjust="0"/>
  </p:normalViewPr>
  <p:slideViewPr>
    <p:cSldViewPr snapToGrid="0">
      <p:cViewPr varScale="1">
        <p:scale>
          <a:sx n="73" d="100"/>
          <a:sy n="73" d="100"/>
        </p:scale>
        <p:origin x="-1020" y="-10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078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F68E2-8283-46B6-8FBF-264D443BE556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6C573-8121-487C-B7E4-735E1C5AD7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4977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6C573-8121-487C-B7E4-735E1C5AD77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9330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1286" y="1865122"/>
            <a:ext cx="7004052" cy="819125"/>
          </a:xfrm>
          <a:prstGeom prst="rect">
            <a:avLst/>
          </a:prstGeom>
          <a:ln w="76200">
            <a:noFill/>
          </a:ln>
        </p:spPr>
        <p:txBody>
          <a:bodyPr anchor="ctr"/>
          <a:lstStyle>
            <a:lvl1pPr algn="ctr">
              <a:defRPr sz="4500">
                <a:solidFill>
                  <a:srgbClr val="418E03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2302" y="3810220"/>
            <a:ext cx="4681603" cy="165576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>
                <a:solidFill>
                  <a:srgbClr val="418E03"/>
                </a:solidFill>
              </a:rPr>
              <a:t>Образец подзаголовка</a:t>
            </a:r>
            <a:endParaRPr lang="ru-RU" dirty="0">
              <a:solidFill>
                <a:srgbClr val="418E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6653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9135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_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416478" y="1628383"/>
            <a:ext cx="5073041" cy="2605413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Roboto Cn" pitchFamily="2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57598" y="6048375"/>
            <a:ext cx="1543050" cy="1619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44000" y="3883762"/>
            <a:ext cx="1524000" cy="16097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86043" y="3274453"/>
            <a:ext cx="1590675" cy="16097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33786" y="4354741"/>
            <a:ext cx="1543050" cy="16192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44000" y="4688625"/>
            <a:ext cx="15240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6878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4615E-6 2.59259E-6 L 0.32419 0.206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02" y="103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0769E-6 -1.11111E-6 L 0.50016 0.0921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60" y="451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69231E-7 0 L 0.59872 -0.225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36" y="-1127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-4.81481E-6 L -0.53045 0.171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22" y="856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-3.7037E-7 L -0.4968 -0.0280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40" y="-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29"/>
            <a:ext cx="9901741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59687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4912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5167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905999" cy="6858000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9551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2526"/>
            <a:ext cx="9905999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75607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905999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04317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17073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24336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717" r:id="rId2"/>
    <p:sldLayoutId id="2147483708" r:id="rId3"/>
    <p:sldLayoutId id="2147483709" r:id="rId4"/>
    <p:sldLayoutId id="2147483710" r:id="rId5"/>
    <p:sldLayoutId id="2147483712" r:id="rId6"/>
    <p:sldLayoutId id="2147483716" r:id="rId7"/>
    <p:sldLayoutId id="2147483715" r:id="rId8"/>
    <p:sldLayoutId id="2147483714" r:id="rId9"/>
    <p:sldLayoutId id="2147483713" r:id="rId10"/>
    <p:sldLayoutId id="2147483707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uk-UA" sz="4800" dirty="0" smtClean="0"/>
              <a:t>Ми про музику все знаємо, відповіді вірні обираємо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662302" y="3810220"/>
            <a:ext cx="4681603" cy="165576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indent="0" algn="ctr">
              <a:buNone/>
            </a:pPr>
            <a:r>
              <a:rPr lang="uk-UA" dirty="0" smtClean="0">
                <a:solidFill>
                  <a:srgbClr val="418E03"/>
                </a:solidFill>
              </a:rPr>
              <a:t>МУЗИЧНА ВІКТОРИНА</a:t>
            </a:r>
            <a:endParaRPr lang="ru-RU" dirty="0">
              <a:solidFill>
                <a:srgbClr val="418E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4400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54100" y="1635617"/>
            <a:ext cx="3440627" cy="244786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uk-UA" sz="4000" dirty="0" smtClean="0"/>
              <a:t>Інструмент, який посилює силу голосу?</a:t>
            </a:r>
            <a:endParaRPr lang="ru-RU" sz="4000" dirty="0"/>
          </a:p>
        </p:txBody>
      </p:sp>
      <p:sp>
        <p:nvSpPr>
          <p:cNvPr id="10" name="Текст 3"/>
          <p:cNvSpPr txBox="1">
            <a:spLocks/>
          </p:cNvSpPr>
          <p:nvPr/>
        </p:nvSpPr>
        <p:spPr>
          <a:xfrm>
            <a:off x="6230533" y="1635617"/>
            <a:ext cx="2448000" cy="7176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  <a:effectLst/>
        </p:spPr>
        <p:txBody>
          <a:bodyPr anchor="ctr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b="0" kern="12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dirty="0" smtClean="0">
                <a:solidFill>
                  <a:srgbClr val="00B050"/>
                </a:solidFill>
              </a:rPr>
              <a:t>Магнітофон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1" name="Прямоугольник 10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6231600" y="2500726"/>
            <a:ext cx="2448000" cy="7176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500" b="1" dirty="0" smtClean="0">
                <a:solidFill>
                  <a:srgbClr val="00B05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Мікрофон</a:t>
            </a:r>
            <a:endParaRPr lang="ru-RU" sz="1500" b="1" dirty="0">
              <a:solidFill>
                <a:srgbClr val="00B05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Текст 3"/>
          <p:cNvSpPr txBox="1">
            <a:spLocks/>
          </p:cNvSpPr>
          <p:nvPr/>
        </p:nvSpPr>
        <p:spPr>
          <a:xfrm>
            <a:off x="6230532" y="3364326"/>
            <a:ext cx="2448000" cy="7176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  <a:effectLst/>
        </p:spPr>
        <p:txBody>
          <a:bodyPr anchor="ctr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b="0" kern="12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dirty="0" smtClean="0">
                <a:solidFill>
                  <a:srgbClr val="00B050"/>
                </a:solidFill>
              </a:rPr>
              <a:t>М</a:t>
            </a:r>
            <a:r>
              <a:rPr lang="uk-UA" b="1" dirty="0" smtClean="0">
                <a:solidFill>
                  <a:srgbClr val="00B050"/>
                </a:solidFill>
              </a:rPr>
              <a:t>агніт</a:t>
            </a: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7892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7" presetClass="emph" presetSubtype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12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1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12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build="p"/>
      <p:bldP spid="11" grpId="0" animBg="1"/>
      <p:bldP spid="1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8885" y="2543580"/>
            <a:ext cx="4854732" cy="699587"/>
          </a:xfrm>
        </p:spPr>
        <p:txBody>
          <a:bodyPr/>
          <a:lstStyle/>
          <a:p>
            <a:pPr algn="ctr"/>
            <a:r>
              <a:rPr lang="ru-RU" sz="6000" dirty="0" err="1" smtClean="0"/>
              <a:t>Молодець</a:t>
            </a:r>
            <a:r>
              <a:rPr lang="ru-RU" sz="6000" dirty="0" smtClean="0"/>
              <a:t>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xmlns="" val="860949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mph" presetSubtype="6" fill="remove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9" dur="3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2"/>
      <p:bldP spid="4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54100" y="1635617"/>
            <a:ext cx="3440627" cy="244786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uk-UA" sz="4000" dirty="0" smtClean="0"/>
              <a:t>Пісня, яка виконується в колі?</a:t>
            </a:r>
            <a:endParaRPr lang="ru-RU" sz="4000" dirty="0"/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6230533" y="1635617"/>
            <a:ext cx="2448000" cy="7176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  <a:effectLst/>
        </p:spPr>
        <p:txBody>
          <a:bodyPr anchor="ctr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b="0" kern="12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dirty="0" smtClean="0">
                <a:solidFill>
                  <a:srgbClr val="00B050"/>
                </a:solidFill>
              </a:rPr>
              <a:t>Дружній ряд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8" name="Прямоугольник 7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6166285" y="3584943"/>
            <a:ext cx="2448000" cy="7176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500" b="1" dirty="0" smtClean="0">
                <a:solidFill>
                  <a:srgbClr val="00B05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Хоровод</a:t>
            </a:r>
            <a:endParaRPr lang="ru-RU" sz="1500" b="1" dirty="0">
              <a:solidFill>
                <a:srgbClr val="00B05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Текст 3"/>
          <p:cNvSpPr txBox="1">
            <a:spLocks/>
          </p:cNvSpPr>
          <p:nvPr/>
        </p:nvSpPr>
        <p:spPr>
          <a:xfrm>
            <a:off x="6191343" y="2606680"/>
            <a:ext cx="2448000" cy="7176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  <a:effectLst/>
        </p:spPr>
        <p:txBody>
          <a:bodyPr anchor="ctr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b="0" kern="12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dirty="0" err="1" smtClean="0">
                <a:solidFill>
                  <a:srgbClr val="00B050"/>
                </a:solidFill>
              </a:rPr>
              <a:t>Кроковяк</a:t>
            </a: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6045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7" presetClass="emph" presetSubtype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12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1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12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build="p"/>
      <p:bldP spid="8" grpId="0" animBg="1"/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54100" y="1635617"/>
            <a:ext cx="3440627" cy="244786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uk-UA" sz="4000" dirty="0" smtClean="0">
                <a:cs typeface="Aharoni" pitchFamily="2" charset="-79"/>
              </a:rPr>
              <a:t>Пісенька, яку співає мама, коли вкладає малюка спати?</a:t>
            </a:r>
            <a:endParaRPr lang="ru-RU" sz="4000" dirty="0">
              <a:cs typeface="Aharoni" pitchFamily="2" charset="-79"/>
            </a:endParaRPr>
          </a:p>
        </p:txBody>
      </p:sp>
      <p:sp>
        <p:nvSpPr>
          <p:cNvPr id="10" name="Текст 3"/>
          <p:cNvSpPr txBox="1">
            <a:spLocks/>
          </p:cNvSpPr>
          <p:nvPr/>
        </p:nvSpPr>
        <p:spPr>
          <a:xfrm>
            <a:off x="6230533" y="1635617"/>
            <a:ext cx="2448000" cy="7176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  <a:effectLst/>
        </p:spPr>
        <p:txBody>
          <a:bodyPr anchor="ctr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b="0" kern="12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dirty="0" smtClean="0">
                <a:solidFill>
                  <a:srgbClr val="00B050"/>
                </a:solidFill>
              </a:rPr>
              <a:t>Пелюсткова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1" name="Прямоугольник 10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6231600" y="2500726"/>
            <a:ext cx="2448000" cy="7176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500" b="1" dirty="0" smtClean="0">
                <a:solidFill>
                  <a:srgbClr val="00B05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Колискова</a:t>
            </a:r>
            <a:endParaRPr lang="ru-RU" sz="1500" b="1" dirty="0">
              <a:solidFill>
                <a:srgbClr val="00B05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Текст 3"/>
          <p:cNvSpPr txBox="1">
            <a:spLocks/>
          </p:cNvSpPr>
          <p:nvPr/>
        </p:nvSpPr>
        <p:spPr>
          <a:xfrm>
            <a:off x="6230532" y="3364326"/>
            <a:ext cx="2448000" cy="7176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  <a:effectLst/>
        </p:spPr>
        <p:txBody>
          <a:bodyPr anchor="ctr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b="0" kern="12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dirty="0" err="1" smtClean="0">
                <a:solidFill>
                  <a:srgbClr val="00B050"/>
                </a:solidFill>
              </a:rPr>
              <a:t>Присипальна</a:t>
            </a: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1222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7" presetClass="emph" presetSubtype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12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1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12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build="p"/>
      <p:bldP spid="11" grpId="0" animBg="1"/>
      <p:bldP spid="1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54100" y="1635617"/>
            <a:ext cx="3440627" cy="244786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uk-UA" sz="4000" dirty="0" smtClean="0"/>
              <a:t>Рухливий парний  танець з підскоками?</a:t>
            </a:r>
            <a:endParaRPr lang="ru-RU" sz="4000" dirty="0"/>
          </a:p>
        </p:txBody>
      </p:sp>
      <p:sp>
        <p:nvSpPr>
          <p:cNvPr id="10" name="Текст 3"/>
          <p:cNvSpPr txBox="1">
            <a:spLocks/>
          </p:cNvSpPr>
          <p:nvPr/>
        </p:nvSpPr>
        <p:spPr>
          <a:xfrm>
            <a:off x="6269721" y="2471640"/>
            <a:ext cx="2448000" cy="7176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  <a:effectLst/>
        </p:spPr>
        <p:txBody>
          <a:bodyPr anchor="ctr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b="0" kern="12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dirty="0" smtClean="0">
                <a:solidFill>
                  <a:srgbClr val="00B050"/>
                </a:solidFill>
              </a:rPr>
              <a:t>Вальс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1" name="Прямоугольник 10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6231600" y="1599389"/>
            <a:ext cx="2448000" cy="7176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500" b="1" dirty="0" smtClean="0">
                <a:solidFill>
                  <a:srgbClr val="00B05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Полька</a:t>
            </a:r>
            <a:endParaRPr lang="ru-RU" sz="1500" b="1" dirty="0">
              <a:solidFill>
                <a:srgbClr val="00B05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Текст 3"/>
          <p:cNvSpPr txBox="1">
            <a:spLocks/>
          </p:cNvSpPr>
          <p:nvPr/>
        </p:nvSpPr>
        <p:spPr>
          <a:xfrm>
            <a:off x="6230532" y="3364326"/>
            <a:ext cx="2448000" cy="7176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  <a:effectLst/>
        </p:spPr>
        <p:txBody>
          <a:bodyPr anchor="ctr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b="0" kern="12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dirty="0" err="1" smtClean="0">
                <a:solidFill>
                  <a:srgbClr val="00B050"/>
                </a:solidFill>
              </a:rPr>
              <a:t>Брейк</a:t>
            </a: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2885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7" presetClass="emph" presetSubtype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12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1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12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build="p"/>
      <p:bldP spid="11" grpId="0" animBg="1"/>
      <p:bldP spid="1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54100" y="1635617"/>
            <a:ext cx="3440627" cy="244786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uk-UA" sz="4000" dirty="0" smtClean="0"/>
              <a:t>Музика, під яку марширують солдати?</a:t>
            </a:r>
            <a:endParaRPr lang="ru-RU" sz="4000" dirty="0"/>
          </a:p>
        </p:txBody>
      </p:sp>
      <p:sp>
        <p:nvSpPr>
          <p:cNvPr id="10" name="Текст 3"/>
          <p:cNvSpPr txBox="1">
            <a:spLocks/>
          </p:cNvSpPr>
          <p:nvPr/>
        </p:nvSpPr>
        <p:spPr>
          <a:xfrm>
            <a:off x="6230533" y="1635617"/>
            <a:ext cx="2448000" cy="7176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  <a:effectLst/>
        </p:spPr>
        <p:txBody>
          <a:bodyPr anchor="ctr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b="0" kern="12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dirty="0" err="1" smtClean="0">
                <a:solidFill>
                  <a:srgbClr val="00B050"/>
                </a:solidFill>
              </a:rPr>
              <a:t>Брейк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1" name="Прямоугольник 10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6231600" y="2500726"/>
            <a:ext cx="2448000" cy="7176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500" b="1" dirty="0" smtClean="0">
                <a:solidFill>
                  <a:srgbClr val="00B05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Марш</a:t>
            </a:r>
            <a:endParaRPr lang="ru-RU" sz="1500" b="1" dirty="0">
              <a:solidFill>
                <a:srgbClr val="00B05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Текст 3"/>
          <p:cNvSpPr txBox="1">
            <a:spLocks/>
          </p:cNvSpPr>
          <p:nvPr/>
        </p:nvSpPr>
        <p:spPr>
          <a:xfrm>
            <a:off x="6230532" y="3364326"/>
            <a:ext cx="2448000" cy="7176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  <a:effectLst/>
        </p:spPr>
        <p:txBody>
          <a:bodyPr anchor="ctr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b="0" kern="12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dirty="0" smtClean="0">
                <a:solidFill>
                  <a:srgbClr val="00B050"/>
                </a:solidFill>
              </a:rPr>
              <a:t>Степ </a:t>
            </a: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4816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7" presetClass="emph" presetSubtype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12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1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12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build="p"/>
      <p:bldP spid="11" grpId="0" animBg="1"/>
      <p:bldP spid="1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54100" y="1635617"/>
            <a:ext cx="3440627" cy="244786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uk-UA" sz="4000" dirty="0" smtClean="0"/>
              <a:t>Символ України, елемент українського костюму?</a:t>
            </a:r>
            <a:endParaRPr lang="ru-RU" sz="4000" dirty="0"/>
          </a:p>
        </p:txBody>
      </p:sp>
      <p:sp>
        <p:nvSpPr>
          <p:cNvPr id="10" name="Текст 3"/>
          <p:cNvSpPr txBox="1">
            <a:spLocks/>
          </p:cNvSpPr>
          <p:nvPr/>
        </p:nvSpPr>
        <p:spPr>
          <a:xfrm>
            <a:off x="6256659" y="2380201"/>
            <a:ext cx="2448000" cy="7176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  <a:effectLst/>
        </p:spPr>
        <p:txBody>
          <a:bodyPr anchor="ctr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b="0" kern="12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dirty="0" smtClean="0">
                <a:solidFill>
                  <a:srgbClr val="00B050"/>
                </a:solidFill>
              </a:rPr>
              <a:t>Корона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1" name="Прямоугольник 10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6244663" y="1377320"/>
            <a:ext cx="2448000" cy="7176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500" b="1" dirty="0" smtClean="0">
                <a:solidFill>
                  <a:srgbClr val="00B05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Віночок</a:t>
            </a:r>
            <a:endParaRPr lang="ru-RU" sz="1500" b="1" dirty="0">
              <a:solidFill>
                <a:srgbClr val="00B05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Текст 3"/>
          <p:cNvSpPr txBox="1">
            <a:spLocks/>
          </p:cNvSpPr>
          <p:nvPr/>
        </p:nvSpPr>
        <p:spPr>
          <a:xfrm>
            <a:off x="6230532" y="3364326"/>
            <a:ext cx="2448000" cy="7176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  <a:effectLst/>
        </p:spPr>
        <p:txBody>
          <a:bodyPr anchor="ctr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b="0" kern="12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dirty="0" smtClean="0">
                <a:solidFill>
                  <a:srgbClr val="00B050"/>
                </a:solidFill>
              </a:rPr>
              <a:t>Обруч</a:t>
            </a: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3226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7" presetClass="emph" presetSubtype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12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1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12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build="p"/>
      <p:bldP spid="11" grpId="0" animBg="1"/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54100" y="1635617"/>
            <a:ext cx="3440627" cy="244786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uk-UA" sz="4000" dirty="0" smtClean="0"/>
              <a:t>Музичний інструмент, який має дзвінкий, тоненький звук?</a:t>
            </a:r>
            <a:endParaRPr lang="ru-RU" sz="4000" dirty="0"/>
          </a:p>
        </p:txBody>
      </p:sp>
      <p:sp>
        <p:nvSpPr>
          <p:cNvPr id="10" name="Текст 3"/>
          <p:cNvSpPr txBox="1">
            <a:spLocks/>
          </p:cNvSpPr>
          <p:nvPr/>
        </p:nvSpPr>
        <p:spPr>
          <a:xfrm>
            <a:off x="6230533" y="1635617"/>
            <a:ext cx="2448000" cy="7176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  <a:effectLst/>
        </p:spPr>
        <p:txBody>
          <a:bodyPr anchor="ctr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b="0" kern="12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dirty="0" smtClean="0">
                <a:solidFill>
                  <a:srgbClr val="00B050"/>
                </a:solidFill>
              </a:rPr>
              <a:t>Ложки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1" name="Прямоугольник 10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6244663" y="3663320"/>
            <a:ext cx="2448000" cy="7176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500" b="1" dirty="0" smtClean="0">
                <a:solidFill>
                  <a:srgbClr val="00B05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Дзвінок</a:t>
            </a:r>
            <a:endParaRPr lang="ru-RU" sz="1500" b="1" dirty="0">
              <a:solidFill>
                <a:srgbClr val="00B05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Текст 3"/>
          <p:cNvSpPr txBox="1">
            <a:spLocks/>
          </p:cNvSpPr>
          <p:nvPr/>
        </p:nvSpPr>
        <p:spPr>
          <a:xfrm>
            <a:off x="6269721" y="2645869"/>
            <a:ext cx="2448000" cy="7176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  <a:effectLst/>
        </p:spPr>
        <p:txBody>
          <a:bodyPr anchor="ctr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b="0" kern="12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dirty="0" smtClean="0">
                <a:solidFill>
                  <a:srgbClr val="00B050"/>
                </a:solidFill>
              </a:rPr>
              <a:t>Барабан</a:t>
            </a: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2056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7" presetClass="emph" presetSubtype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12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1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12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build="p"/>
      <p:bldP spid="11" grpId="0" animBg="1"/>
      <p:bldP spid="1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54100" y="1635617"/>
            <a:ext cx="3440627" cy="244786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uk-UA" sz="4000" dirty="0" smtClean="0"/>
              <a:t>Мистецтво, яке поєднало танець і музику?</a:t>
            </a:r>
            <a:endParaRPr lang="ru-RU" sz="4000" dirty="0"/>
          </a:p>
        </p:txBody>
      </p:sp>
      <p:sp>
        <p:nvSpPr>
          <p:cNvPr id="10" name="Текст 3"/>
          <p:cNvSpPr txBox="1">
            <a:spLocks/>
          </p:cNvSpPr>
          <p:nvPr/>
        </p:nvSpPr>
        <p:spPr>
          <a:xfrm>
            <a:off x="6230533" y="1635617"/>
            <a:ext cx="2448000" cy="7176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  <a:effectLst/>
        </p:spPr>
        <p:txBody>
          <a:bodyPr anchor="ctr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b="0" kern="12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dirty="0" smtClean="0">
                <a:solidFill>
                  <a:srgbClr val="00B050"/>
                </a:solidFill>
              </a:rPr>
              <a:t>Опера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1" name="Прямоугольник 10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6231600" y="2500726"/>
            <a:ext cx="2448000" cy="7176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500" b="1" dirty="0" smtClean="0">
                <a:solidFill>
                  <a:srgbClr val="00B05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Балет</a:t>
            </a:r>
            <a:endParaRPr lang="ru-RU" sz="1500" b="1" dirty="0">
              <a:solidFill>
                <a:srgbClr val="00B05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Текст 3"/>
          <p:cNvSpPr txBox="1">
            <a:spLocks/>
          </p:cNvSpPr>
          <p:nvPr/>
        </p:nvSpPr>
        <p:spPr>
          <a:xfrm>
            <a:off x="6230532" y="3364326"/>
            <a:ext cx="2448000" cy="7176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  <a:effectLst/>
        </p:spPr>
        <p:txBody>
          <a:bodyPr anchor="ctr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b="0" kern="12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dirty="0" smtClean="0">
                <a:solidFill>
                  <a:srgbClr val="00B050"/>
                </a:solidFill>
              </a:rPr>
              <a:t>Театр</a:t>
            </a: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8758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7" presetClass="emph" presetSubtype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12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1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12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build="p"/>
      <p:bldP spid="11" grpId="0" animBg="1"/>
      <p:bldP spid="1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54100" y="1635617"/>
            <a:ext cx="3440627" cy="244786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uk-UA" sz="4000" dirty="0" smtClean="0"/>
              <a:t>Професія людини, яка складає музику?</a:t>
            </a:r>
            <a:endParaRPr lang="ru-RU" sz="4000" dirty="0"/>
          </a:p>
        </p:txBody>
      </p:sp>
      <p:sp>
        <p:nvSpPr>
          <p:cNvPr id="10" name="Текст 3"/>
          <p:cNvSpPr txBox="1">
            <a:spLocks/>
          </p:cNvSpPr>
          <p:nvPr/>
        </p:nvSpPr>
        <p:spPr>
          <a:xfrm>
            <a:off x="6230533" y="1635617"/>
            <a:ext cx="2448000" cy="7176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  <a:effectLst/>
        </p:spPr>
        <p:txBody>
          <a:bodyPr anchor="ctr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b="0" kern="12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dirty="0" smtClean="0">
                <a:solidFill>
                  <a:srgbClr val="00B050"/>
                </a:solidFill>
              </a:rPr>
              <a:t>Співак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1" name="Прямоугольник 10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6218537" y="3820074"/>
            <a:ext cx="2448000" cy="7176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500" b="1" dirty="0" smtClean="0">
                <a:solidFill>
                  <a:srgbClr val="00B05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Композитор</a:t>
            </a:r>
            <a:endParaRPr lang="ru-RU" sz="1500" b="1" dirty="0">
              <a:solidFill>
                <a:srgbClr val="00B05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Текст 3"/>
          <p:cNvSpPr txBox="1">
            <a:spLocks/>
          </p:cNvSpPr>
          <p:nvPr/>
        </p:nvSpPr>
        <p:spPr>
          <a:xfrm>
            <a:off x="6191344" y="2671995"/>
            <a:ext cx="2448000" cy="7176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  <a:effectLst/>
        </p:spPr>
        <p:txBody>
          <a:bodyPr anchor="ctr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b="0" kern="12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dirty="0" smtClean="0">
                <a:solidFill>
                  <a:srgbClr val="00B050"/>
                </a:solidFill>
              </a:rPr>
              <a:t>Артист</a:t>
            </a: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5937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7" presetClass="emph" presetSubtype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12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1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12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build="p"/>
      <p:bldP spid="11" grpId="0" animBg="1"/>
      <p:bldP spid="12" grpId="0" build="p"/>
    </p:bldLst>
  </p:timing>
</p:sld>
</file>

<file path=ppt/theme/theme1.xml><?xml version="1.0" encoding="utf-8"?>
<a:theme xmlns:a="http://schemas.openxmlformats.org/drawingml/2006/main" name="tf96391484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1" id="{04B86468-5EDA-401F-B952-F2AF1B539289}" vid="{10703081-4F7F-4945-A963-D28AAE3C7E6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5D6283-8099-4818-9D7A-517629D8A93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F5C9E88E-3CBD-4BE5-A766-D686E0FCF6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7DB3E6-6451-4F22-BB0B-8693B323AD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tf96391484</Template>
  <TotalTime>0</TotalTime>
  <Words>112</Words>
  <Application>Microsoft Office PowerPoint</Application>
  <PresentationFormat>Лист A4 (210x297 мм)</PresentationFormat>
  <Paragraphs>40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tf96391484</vt:lpstr>
      <vt:lpstr>Ми про музику все знаємо, відповіді вірні обираємо</vt:lpstr>
      <vt:lpstr>Пісня, яка виконується в колі?</vt:lpstr>
      <vt:lpstr>Пісенька, яку співає мама, коли вкладає малюка спати?</vt:lpstr>
      <vt:lpstr>Рухливий парний  танець з підскоками?</vt:lpstr>
      <vt:lpstr>Музика, під яку марширують солдати?</vt:lpstr>
      <vt:lpstr>Символ України, елемент українського костюму?</vt:lpstr>
      <vt:lpstr>Музичний інструмент, який має дзвінкий, тоненький звук?</vt:lpstr>
      <vt:lpstr>Мистецтво, яке поєднало танець і музику?</vt:lpstr>
      <vt:lpstr>Професія людини, яка складає музику?</vt:lpstr>
      <vt:lpstr>Інструмент, який посилює силу голосу?</vt:lpstr>
      <vt:lpstr>Молодець!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2020-05-04T12:19:17Z</dcterms:created>
  <dcterms:modified xsi:type="dcterms:W3CDTF">2020-05-04T13:39:00Z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