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68" r:id="rId2"/>
    <p:sldId id="292" r:id="rId3"/>
    <p:sldId id="269" r:id="rId4"/>
    <p:sldId id="257" r:id="rId5"/>
    <p:sldId id="286" r:id="rId6"/>
    <p:sldId id="258" r:id="rId7"/>
    <p:sldId id="270" r:id="rId8"/>
    <p:sldId id="289" r:id="rId9"/>
    <p:sldId id="272" r:id="rId10"/>
    <p:sldId id="271" r:id="rId11"/>
    <p:sldId id="287" r:id="rId12"/>
    <p:sldId id="273" r:id="rId13"/>
    <p:sldId id="274" r:id="rId14"/>
    <p:sldId id="285" r:id="rId15"/>
    <p:sldId id="276" r:id="rId16"/>
    <p:sldId id="275" r:id="rId17"/>
    <p:sldId id="288" r:id="rId18"/>
    <p:sldId id="277" r:id="rId19"/>
    <p:sldId id="278" r:id="rId20"/>
    <p:sldId id="293" r:id="rId21"/>
    <p:sldId id="279" r:id="rId22"/>
    <p:sldId id="280" r:id="rId23"/>
    <p:sldId id="291" r:id="rId24"/>
    <p:sldId id="281" r:id="rId25"/>
    <p:sldId id="282" r:id="rId26"/>
    <p:sldId id="290" r:id="rId27"/>
    <p:sldId id="283" r:id="rId28"/>
    <p:sldId id="284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E6685-46DF-4405-A5FA-8BC57BABDCB3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A10C-E1F4-404D-B697-2484684E8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9E98-D58A-4FCF-AFDA-CDBA43BB2D3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1F35-24FE-4AB6-9C06-F5352232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\Desktop\шаблоны\71477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012647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МУЗИЧНІ ЗАГАДКИ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436510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 музичний керівник 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Романова Анастасія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админ\Desktop\шаблоны\img1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pic>
        <p:nvPicPr>
          <p:cNvPr id="28674" name="Picture 2" descr="https://thumbs.dreamstime.com/b/%D0%BC%D0%B0%D0%BB%D1%8C%D1%87%D0%B8%D0%BA-%D0%B2-%D1%82%D1%80%D0%B0%D0%B4%D0%B8%D1%86%D0%B8%D0%BE%D0%BD%D0%BD%D0%BE%D0%BC-%D1%80%D1%83%D1%81%D1%81%D0%BA%D0%BE%D0%BC-%D0%BA%D0%BE%D1%81%D1%82%D1%8E%D0%BC%D0%B5-%D0%B8%D0%B3%D1%80%D0%B0%D1%8F-%D0%BA%D0%B0%D0%BD%D0%BD%D0%B5%D0%BB%D1%8E%D1%80%D1%83-%D0%B8%D0%B7%D0%BE%D0%BB%D0%B8%D1%80%D0%BE%D0%B2%D0%B0%D0%BD%D0%BD%D1%83%D1%8E-123008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1816"/>
            <a:ext cx="5328592" cy="57014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" y="0"/>
            <a:ext cx="9251163" cy="70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1628800"/>
            <a:ext cx="53506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Я стою на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трьох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ногах,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Ноги в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чорних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чоботях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Зуби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білі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є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педаль.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Звуть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</a:rPr>
              <a:t>усі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мене? …</a:t>
            </a:r>
          </a:p>
        </p:txBody>
      </p:sp>
    </p:spTree>
  </p:cSld>
  <p:clrMapOvr>
    <a:masterClrMapping/>
  </p:clrMapOvr>
  <p:transition advClick="0" advTm="12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админ\Desktop\шаблоны\img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" y="0"/>
            <a:ext cx="9251163" cy="7029400"/>
          </a:xfrm>
          <a:prstGeom prst="rect">
            <a:avLst/>
          </a:prstGeom>
          <a:noFill/>
        </p:spPr>
      </p:pic>
      <p:pic>
        <p:nvPicPr>
          <p:cNvPr id="33795" name="Picture 3" descr="C:\Users\админ\Desktop\комун. ігри\инструменты\роя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5435872" cy="4768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5733256"/>
            <a:ext cx="1984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РОЯЛЬ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" y="19020"/>
            <a:ext cx="9251163" cy="6938372"/>
          </a:xfrm>
          <a:prstGeom prst="rect">
            <a:avLst/>
          </a:prstGeom>
          <a:noFill/>
        </p:spPr>
      </p:pic>
      <p:pic>
        <p:nvPicPr>
          <p:cNvPr id="34818" name="Picture 2" descr="C:\Users\админ\Desktop\комун. ігри\инструменты\элементы\pianist-cartoon-9.jpg"/>
          <p:cNvPicPr>
            <a:picLocks noChangeAspect="1" noChangeArrowheads="1"/>
          </p:cNvPicPr>
          <p:nvPr/>
        </p:nvPicPr>
        <p:blipFill>
          <a:blip r:embed="rId3" cstate="print"/>
          <a:srcRect b="8001"/>
          <a:stretch>
            <a:fillRect/>
          </a:stretch>
        </p:blipFill>
        <p:spPr bwMode="auto">
          <a:xfrm>
            <a:off x="1979712" y="260648"/>
            <a:ext cx="5530850" cy="63093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2132856"/>
            <a:ext cx="53001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Бум-бум-бум,</a:t>
            </a:r>
          </a:p>
          <a:p>
            <a:pPr algn="ctr"/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Трам-трам-трам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 так грає?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C:\Users\админ\Desktop\комун. ігри\инструменты\барабан.jpg"/>
          <p:cNvPicPr>
            <a:picLocks noChangeAspect="1" noChangeArrowheads="1"/>
          </p:cNvPicPr>
          <p:nvPr/>
        </p:nvPicPr>
        <p:blipFill>
          <a:blip r:embed="rId3" cstate="print"/>
          <a:srcRect t="18312" r="5623" b="16892"/>
          <a:stretch>
            <a:fillRect/>
          </a:stretch>
        </p:blipFill>
        <p:spPr bwMode="auto">
          <a:xfrm>
            <a:off x="2070505" y="562652"/>
            <a:ext cx="5957879" cy="40904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5229200"/>
            <a:ext cx="2244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БАРАБАН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админ\Desktop\шаблоны\img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3" name="Picture 3" descr="C:\Users\админ\Desktop\комун. ігри\инструменты\элементы\_70172-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8300"/>
            <a:ext cx="4320480" cy="62460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42791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7560840" cy="633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Шкіра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зверху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Шкіра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знизу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Всередині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пусто.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админ\Desktop\шаблоны\42791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1700808"/>
            <a:ext cx="5544616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1" name="Picture 3" descr="C:\Users\админ\Desktop\комун. ігри\инструменты\буб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221" y="369882"/>
            <a:ext cx="4261693" cy="43552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3928" y="5013176"/>
            <a:ext cx="2200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БУБЕН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42791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412776"/>
            <a:ext cx="5904656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6" name="Picture 4" descr="https://cdn5.vectorstock.com/i/1000x1000/30/94/girl-with-ponytails-playing-tambourine-vector-11523094.jpg"/>
          <p:cNvPicPr>
            <a:picLocks noChangeAspect="1" noChangeArrowheads="1"/>
          </p:cNvPicPr>
          <p:nvPr/>
        </p:nvPicPr>
        <p:blipFill>
          <a:blip r:embed="rId3" cstate="print"/>
          <a:srcRect l="25199" r="26418" b="16573"/>
          <a:stretch>
            <a:fillRect/>
          </a:stretch>
        </p:blipFill>
        <p:spPr bwMode="auto">
          <a:xfrm>
            <a:off x="3491880" y="260648"/>
            <a:ext cx="3312368" cy="61684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0407" y="908720"/>
            <a:ext cx="583473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Як до рук </a:t>
            </a:r>
            <a:r>
              <a:rPr lang="ru-RU" sz="4000" b="1" dirty="0" err="1">
                <a:solidFill>
                  <a:srgbClr val="0070C0"/>
                </a:solidFill>
              </a:rPr>
              <a:t>її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візьмеш</a:t>
            </a: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І </a:t>
            </a:r>
            <a:r>
              <a:rPr lang="ru-RU" sz="4000" b="1" dirty="0" err="1">
                <a:solidFill>
                  <a:srgbClr val="0070C0"/>
                </a:solidFill>
              </a:rPr>
              <a:t>міхами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розведеш</a:t>
            </a:r>
            <a:r>
              <a:rPr lang="ru-RU" sz="4000" b="1" dirty="0">
                <a:solidFill>
                  <a:srgbClr val="0070C0"/>
                </a:solidFill>
              </a:rPr>
              <a:t>,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err="1">
                <a:solidFill>
                  <a:srgbClr val="0070C0"/>
                </a:solidFill>
              </a:rPr>
              <a:t>Ще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й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натиснеш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ґудзики</a:t>
            </a:r>
            <a:r>
              <a:rPr lang="ru-RU" sz="4000" b="1" dirty="0">
                <a:solidFill>
                  <a:srgbClr val="0070C0"/>
                </a:solidFill>
              </a:rPr>
              <a:t> –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err="1">
                <a:solidFill>
                  <a:srgbClr val="0070C0"/>
                </a:solidFill>
              </a:rPr>
              <a:t>Злинуть</a:t>
            </a:r>
            <a:r>
              <a:rPr lang="ru-RU" sz="4000" b="1" dirty="0">
                <a:solidFill>
                  <a:srgbClr val="0070C0"/>
                </a:solidFill>
              </a:rPr>
              <a:t> звуки </a:t>
            </a:r>
            <a:r>
              <a:rPr lang="ru-RU" sz="4000" b="1" dirty="0" err="1">
                <a:solidFill>
                  <a:srgbClr val="0070C0"/>
                </a:solidFill>
              </a:rPr>
              <a:t>музики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Ось </a:t>
            </a:r>
            <a:r>
              <a:rPr lang="ru-RU" sz="4000" b="1" dirty="0" err="1">
                <a:solidFill>
                  <a:srgbClr val="0070C0"/>
                </a:solidFill>
              </a:rPr>
              <a:t>послухай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трошки</a:t>
            </a:r>
            <a:r>
              <a:rPr lang="ru-RU" sz="4000" b="1" dirty="0">
                <a:solidFill>
                  <a:srgbClr val="0070C0"/>
                </a:solidFill>
              </a:rPr>
              <a:t>,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err="1">
                <a:solidFill>
                  <a:srgbClr val="0070C0"/>
                </a:solidFill>
              </a:rPr>
              <a:t>Хто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співа</a:t>
            </a:r>
            <a:r>
              <a:rPr lang="ru-RU" sz="4000" b="1" dirty="0">
                <a:solidFill>
                  <a:srgbClr val="0070C0"/>
                </a:solidFill>
              </a:rPr>
              <a:t>?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294548" y="2204864"/>
            <a:ext cx="7350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Вони</a:t>
            </a:r>
            <a:r>
              <a:rPr lang="ru-RU" sz="4000" b="1" dirty="0" smtClean="0">
                <a:solidFill>
                  <a:srgbClr val="00B050"/>
                </a:solidFill>
              </a:rPr>
              <a:t>, як </a:t>
            </a:r>
            <a:r>
              <a:rPr lang="ru-RU" sz="4000" b="1" dirty="0" err="1" smtClean="0">
                <a:solidFill>
                  <a:srgbClr val="00B050"/>
                </a:solidFill>
              </a:rPr>
              <a:t>квіти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називаються</a:t>
            </a:r>
            <a:r>
              <a:rPr lang="ru-RU" sz="4000" b="1" dirty="0" smtClean="0">
                <a:solidFill>
                  <a:srgbClr val="00B050"/>
                </a:solidFill>
              </a:rPr>
              <a:t>,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err="1" smtClean="0">
                <a:solidFill>
                  <a:srgbClr val="00B050"/>
                </a:solidFill>
              </a:rPr>
              <a:t>Чудовим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дзвоном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заливаються</a:t>
            </a:r>
            <a:r>
              <a:rPr lang="ru-RU" sz="4000" b="1" dirty="0" smtClean="0">
                <a:solidFill>
                  <a:srgbClr val="00B050"/>
                </a:solidFill>
              </a:rPr>
              <a:t>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8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админ\Desktop\шаблон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872924" y="5733256"/>
            <a:ext cx="242726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92D050"/>
                </a:solidFill>
              </a:rPr>
              <a:t>дзвіночки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18434" name="Picture 2" descr="http://zabavnik.club/wp-content/uploads/bell_cartoon_54_290907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20688"/>
            <a:ext cx="5256584" cy="48398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17410" name="Picture 2" descr="https://i.pinimg.com/736x/e2/08/72/e2087234e62b9a0956e4aa72c667a7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4762500" cy="46672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1340768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Ой же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гарно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вона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грає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Кожне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слово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вимовляє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Хоч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три струни,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співочі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вони.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апитаймо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всезнайка: –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advClick="0" advTm="12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C:\Users\админ\Desktop\комун. ігри\инструменты\балалай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3970581" cy="5760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3645024"/>
            <a:ext cx="2975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C000"/>
                </a:solidFill>
              </a:rPr>
              <a:t>БАЛАЛАЙКА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админ\Desktop\шаблоны\img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8" name="Picture 4" descr="http://s019.radikal.ru/i612/1504/f4/b0e5d2f48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3929656" cy="5976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700808"/>
            <a:ext cx="68135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смичок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струни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торкнеться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вона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піснею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озветься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ніжну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душу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сміється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ридає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админ\Desktop\шаблон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5" name="Picture 3" descr="C:\Users\админ\Desktop\комун. ігри\инструменты\элементы\Violin-Transparent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096251" cy="583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4365104"/>
            <a:ext cx="2274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СКРИПКА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9" name="Picture 3" descr="C:\Users\админ\Desktop\комун. ігри\инструменты\элементы\chastnye-uroki-igry-na-skripke-photo-6f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6070476" cy="60704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2204864"/>
            <a:ext cx="4419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B050"/>
                </a:solidFill>
              </a:rPr>
              <a:t>МОЛОДЕЦЬ!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дмин\Desktop\шаблоны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2" name="Picture 4" descr="C:\Users\админ\Desktop\комун. ігри\инструменты\71.1.jpg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6048673" cy="426142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61555" y="530120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гармошка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7654" name="Picture 6" descr="https://lv2.pigugroup.eu/colours/178/691/5/1786915/67b8e6766ccd409d2c4cc429cd443493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92696"/>
            <a:ext cx="4423420" cy="44234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\Desktop\комун. ігри\инструменты\71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92115" cy="6264696"/>
          </a:xfrm>
          <a:prstGeom prst="rect">
            <a:avLst/>
          </a:prstGeom>
          <a:noFill/>
        </p:spPr>
      </p:pic>
      <p:sp useBgFill="1"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админ\Desktop\шаблоны\img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pic>
      <p:sp>
        <p:nvSpPr>
          <p:cNvPr id="7" name="Прямоугольник 6"/>
          <p:cNvSpPr/>
          <p:nvPr/>
        </p:nvSpPr>
        <p:spPr>
          <a:xfrm>
            <a:off x="2123728" y="2505670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1" name="Picture 7" descr="https://cdn3.vectorstock.com/i/1000x1000/18/92/cute-little-boy-playing-accordion-young-musician-vector-17101892.jpg"/>
          <p:cNvPicPr>
            <a:picLocks noChangeAspect="1" noChangeArrowheads="1"/>
          </p:cNvPicPr>
          <p:nvPr/>
        </p:nvPicPr>
        <p:blipFill>
          <a:blip r:embed="rId4" cstate="print"/>
          <a:srcRect l="24096" t="7662" r="23893" b="17234"/>
          <a:stretch>
            <a:fillRect/>
          </a:stretch>
        </p:blipFill>
        <p:spPr bwMode="auto">
          <a:xfrm>
            <a:off x="2987824" y="908720"/>
            <a:ext cx="3528392" cy="5502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админ\Desktop\шаблоны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3921" y="1844824"/>
            <a:ext cx="593200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Сім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доріжок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неї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є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Кожна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голос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подає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Як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гравець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торкне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сім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Стане весело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усім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1" name="Picture 1" descr="C:\Users\админ\Desktop\шаблоны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pic>
        <p:nvPicPr>
          <p:cNvPr id="25602" name="Picture 2" descr="C:\Users\админ\Desktop\комун. ігри\инструменты\23.jpg_q50.jpg"/>
          <p:cNvPicPr>
            <a:picLocks noChangeAspect="1" noChangeArrowheads="1"/>
          </p:cNvPicPr>
          <p:nvPr/>
        </p:nvPicPr>
        <p:blipFill>
          <a:blip r:embed="rId3" cstate="print"/>
          <a:srcRect l="33206" r="26293"/>
          <a:stretch>
            <a:fillRect/>
          </a:stretch>
        </p:blipFill>
        <p:spPr bwMode="auto">
          <a:xfrm rot="3003798">
            <a:off x="2964038" y="312741"/>
            <a:ext cx="2896220" cy="63132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378904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ГІТАРА</a:t>
            </a:r>
            <a:endParaRPr lang="ru-RU" sz="4400" dirty="0"/>
          </a:p>
        </p:txBody>
      </p:sp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админ\Desktop\шаблоны\img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912006"/>
          </a:xfrm>
          <a:prstGeom prst="rect">
            <a:avLst/>
          </a:prstGeom>
          <a:noFill/>
        </p:spPr>
      </p:pic>
      <p:pic>
        <p:nvPicPr>
          <p:cNvPr id="30725" name="Picture 5" descr="https://image.freepik.com/free-vector/_61841-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0688"/>
            <a:ext cx="5962650" cy="5962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4265" y="1844824"/>
            <a:ext cx="49971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Ще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недавно бузиною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я росла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попід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горою.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Відрізали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гілочку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зробили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…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шаблоны\img1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47864" y="5445224"/>
            <a:ext cx="306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СОПІЛОЧКУ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702" name="AutoShape 6" descr="https://mmedia.ozone.ru/multimedia/10122980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https://russian-suvenir.ru/image/cache/catalog/i/hd/hj/d602a6870e8dcf6c3246db63d1677e91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4211</TotalTime>
  <Words>65</Words>
  <Application>Microsoft Office PowerPoint</Application>
  <PresentationFormat>Экран 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64</cp:revision>
  <dcterms:created xsi:type="dcterms:W3CDTF">2020-05-04T11:30:58Z</dcterms:created>
  <dcterms:modified xsi:type="dcterms:W3CDTF">2020-05-07T09:44:16Z</dcterms:modified>
</cp:coreProperties>
</file>