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6" r:id="rId4"/>
    <p:sldId id="260" r:id="rId5"/>
    <p:sldId id="284" r:id="rId6"/>
    <p:sldId id="282" r:id="rId7"/>
    <p:sldId id="283" r:id="rId8"/>
    <p:sldId id="265" r:id="rId9"/>
    <p:sldId id="264" r:id="rId10"/>
    <p:sldId id="263" r:id="rId11"/>
    <p:sldId id="267" r:id="rId12"/>
    <p:sldId id="262" r:id="rId13"/>
    <p:sldId id="270" r:id="rId14"/>
    <p:sldId id="276" r:id="rId15"/>
    <p:sldId id="271" r:id="rId16"/>
    <p:sldId id="272" r:id="rId17"/>
    <p:sldId id="275" r:id="rId18"/>
    <p:sldId id="274" r:id="rId19"/>
    <p:sldId id="277" r:id="rId20"/>
    <p:sldId id="278" r:id="rId21"/>
    <p:sldId id="304" r:id="rId22"/>
    <p:sldId id="279" r:id="rId23"/>
    <p:sldId id="302" r:id="rId24"/>
    <p:sldId id="280" r:id="rId25"/>
    <p:sldId id="281" r:id="rId26"/>
    <p:sldId id="285" r:id="rId27"/>
    <p:sldId id="269" r:id="rId28"/>
    <p:sldId id="289" r:id="rId29"/>
    <p:sldId id="293" r:id="rId30"/>
    <p:sldId id="305" r:id="rId31"/>
    <p:sldId id="290" r:id="rId32"/>
    <p:sldId id="291" r:id="rId33"/>
    <p:sldId id="292" r:id="rId34"/>
    <p:sldId id="303" r:id="rId35"/>
    <p:sldId id="286" r:id="rId36"/>
    <p:sldId id="298" r:id="rId37"/>
    <p:sldId id="288" r:id="rId38"/>
    <p:sldId id="287" r:id="rId39"/>
    <p:sldId id="294" r:id="rId40"/>
    <p:sldId id="297" r:id="rId41"/>
    <p:sldId id="300" r:id="rId42"/>
    <p:sldId id="299" r:id="rId43"/>
    <p:sldId id="301" r:id="rId44"/>
    <p:sldId id="295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C8015-1472-4E01-8719-B67D4738B444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7D00-9A0F-4198-B0A4-E58812935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65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C8015-1472-4E01-8719-B67D4738B444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7D00-9A0F-4198-B0A4-E58812935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12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C8015-1472-4E01-8719-B67D4738B444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7D00-9A0F-4198-B0A4-E58812935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899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C8015-1472-4E01-8719-B67D4738B444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7D00-9A0F-4198-B0A4-E58812935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34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C8015-1472-4E01-8719-B67D4738B444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7D00-9A0F-4198-B0A4-E58812935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048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C8015-1472-4E01-8719-B67D4738B444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7D00-9A0F-4198-B0A4-E58812935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151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C8015-1472-4E01-8719-B67D4738B444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7D00-9A0F-4198-B0A4-E58812935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413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C8015-1472-4E01-8719-B67D4738B444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7D00-9A0F-4198-B0A4-E58812935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037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C8015-1472-4E01-8719-B67D4738B444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7D00-9A0F-4198-B0A4-E58812935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092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C8015-1472-4E01-8719-B67D4738B444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7D00-9A0F-4198-B0A4-E58812935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61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C8015-1472-4E01-8719-B67D4738B444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7D00-9A0F-4198-B0A4-E58812935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881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C8015-1472-4E01-8719-B67D4738B444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77D00-9A0F-4198-B0A4-E58812935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23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РАМКА\3d6dfb6cd76ce2cf361a8449f8137192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23813"/>
            <a:ext cx="9191626" cy="690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РАМКА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1337">
            <a:off x="-131412" y="-165447"/>
            <a:ext cx="4143378" cy="320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РАМКА\sport-tovar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205" y="116632"/>
            <a:ext cx="3393275" cy="288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3185681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C00000"/>
                </a:solidFill>
                <a:latin typeface="Segoe Script" panose="030B0504020000000003" pitchFamily="66" charset="0"/>
              </a:rPr>
              <a:t>Нетрадиційне</a:t>
            </a:r>
            <a:r>
              <a:rPr lang="ru-RU" sz="40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 </a:t>
            </a:r>
            <a:r>
              <a:rPr lang="ru-RU" sz="4000" b="1" dirty="0" err="1" smtClean="0">
                <a:solidFill>
                  <a:srgbClr val="C00000"/>
                </a:solidFill>
                <a:latin typeface="Segoe Script" panose="030B0504020000000003" pitchFamily="66" charset="0"/>
              </a:rPr>
              <a:t>фізкультурне</a:t>
            </a:r>
            <a:r>
              <a:rPr lang="ru-RU" sz="40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 та </a:t>
            </a:r>
            <a:r>
              <a:rPr lang="ru-RU" sz="4000" b="1" dirty="0" err="1" smtClean="0">
                <a:solidFill>
                  <a:srgbClr val="C00000"/>
                </a:solidFill>
                <a:latin typeface="Segoe Script" panose="030B0504020000000003" pitchFamily="66" charset="0"/>
              </a:rPr>
              <a:t>музичне</a:t>
            </a:r>
            <a:r>
              <a:rPr lang="ru-RU" sz="40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 </a:t>
            </a:r>
            <a:r>
              <a:rPr lang="ru-RU" sz="4000" b="1" dirty="0" err="1" smtClean="0">
                <a:solidFill>
                  <a:srgbClr val="C00000"/>
                </a:solidFill>
                <a:latin typeface="Segoe Script" panose="030B0504020000000003" pitchFamily="66" charset="0"/>
              </a:rPr>
              <a:t>обладнання</a:t>
            </a:r>
            <a:endParaRPr lang="ru-RU" sz="40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072" y="4293096"/>
            <a:ext cx="7088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800000"/>
                </a:solidFill>
                <a:latin typeface="Segoe Script" panose="030B0504020000000003" pitchFamily="66" charset="0"/>
              </a:rPr>
              <a:t>Підготували: </a:t>
            </a:r>
          </a:p>
          <a:p>
            <a:r>
              <a:rPr lang="uk-UA" b="1" dirty="0" smtClean="0">
                <a:solidFill>
                  <a:srgbClr val="800000"/>
                </a:solidFill>
                <a:latin typeface="Segoe Script" panose="030B0504020000000003" pitchFamily="66" charset="0"/>
              </a:rPr>
              <a:t>інструктор з фізичної культури</a:t>
            </a:r>
            <a:r>
              <a:rPr lang="uk-UA" b="1" dirty="0">
                <a:solidFill>
                  <a:srgbClr val="800000"/>
                </a:solidFill>
                <a:latin typeface="Segoe Script" panose="030B0504020000000003" pitchFamily="66" charset="0"/>
              </a:rPr>
              <a:t> </a:t>
            </a:r>
            <a:r>
              <a:rPr lang="uk-UA" b="1" dirty="0" err="1" smtClean="0">
                <a:solidFill>
                  <a:srgbClr val="800000"/>
                </a:solidFill>
                <a:latin typeface="Segoe Script" panose="030B0504020000000003" pitchFamily="66" charset="0"/>
              </a:rPr>
              <a:t>Пістрюга</a:t>
            </a:r>
            <a:r>
              <a:rPr lang="uk-UA" b="1" dirty="0" smtClean="0">
                <a:solidFill>
                  <a:srgbClr val="800000"/>
                </a:solidFill>
                <a:latin typeface="Segoe Script" panose="030B0504020000000003" pitchFamily="66" charset="0"/>
              </a:rPr>
              <a:t> М.О., музичний керівник</a:t>
            </a:r>
            <a:r>
              <a:rPr lang="uk-UA" b="1" dirty="0">
                <a:solidFill>
                  <a:srgbClr val="800000"/>
                </a:solidFill>
                <a:latin typeface="Segoe Script" panose="030B0504020000000003" pitchFamily="66" charset="0"/>
              </a:rPr>
              <a:t> </a:t>
            </a:r>
            <a:r>
              <a:rPr lang="uk-UA" b="1" dirty="0" smtClean="0">
                <a:solidFill>
                  <a:srgbClr val="800000"/>
                </a:solidFill>
                <a:latin typeface="Segoe Script" panose="030B0504020000000003" pitchFamily="66" charset="0"/>
              </a:rPr>
              <a:t>Романова А.С.</a:t>
            </a:r>
            <a:endParaRPr lang="ru-RU" b="1" dirty="0">
              <a:solidFill>
                <a:srgbClr val="80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414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Картинки по запросу &quot;рамка для презентац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8016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1\Desktop\СЕРТИФІКАТИ\IMG_11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6"/>
          <a:stretch/>
        </p:blipFill>
        <p:spPr bwMode="auto">
          <a:xfrm>
            <a:off x="330766" y="1628800"/>
            <a:ext cx="8472948" cy="495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548680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C00000"/>
                </a:solidFill>
                <a:latin typeface="Segoe Script" panose="030B0504020000000003" pitchFamily="66" charset="0"/>
              </a:rPr>
              <a:t>М</a:t>
            </a:r>
            <a:r>
              <a:rPr lang="uk-UA" sz="44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ітла</a:t>
            </a:r>
            <a:endParaRPr lang="ru-RU" sz="44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967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Картинки по запросу &quot;рамка для презентац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8016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1\Desktop\СЕРТИФІКАТИ\IMG_23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8" y="1267019"/>
            <a:ext cx="8640000" cy="540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620688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Посохи  - льодяники</a:t>
            </a:r>
            <a:endParaRPr lang="ru-RU" sz="36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967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49213"/>
            <a:ext cx="91694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1\Desktop\СЕРТИФІКАТИ\IMG_23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68" y="1628800"/>
            <a:ext cx="8496464" cy="496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548680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Весела карусель</a:t>
            </a:r>
            <a:endParaRPr lang="ru-RU" sz="44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205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Картинки по запросу &quot;рамка для презентац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8016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\Desktop\СЕРТИФІКАТИ\IMG_23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60" y="260648"/>
            <a:ext cx="8454696" cy="636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967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Картинки по запросу &quot;рамка для презентац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8016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1\Desktop\СЕРТИФІКАТИ\карусель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/>
          <a:stretch/>
        </p:blipFill>
        <p:spPr bwMode="auto">
          <a:xfrm>
            <a:off x="323528" y="332656"/>
            <a:ext cx="8496944" cy="635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695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Картинки по запросу &quot;рамка для презентац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8016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1\Desktop\СЕРТИФІКАТИ\IMG_375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9" b="-1"/>
          <a:stretch/>
        </p:blipFill>
        <p:spPr bwMode="auto">
          <a:xfrm>
            <a:off x="329772" y="1556792"/>
            <a:ext cx="8508472" cy="513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476672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Сніжинки і крижинки</a:t>
            </a:r>
            <a:endParaRPr lang="ru-RU" sz="44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967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Картинки по запросу &quot;рамка для презентац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8016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1\Desktop\СЕРТИФІКАТИ\IMG_3770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76" y="1246113"/>
            <a:ext cx="8436464" cy="547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476672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Сліди</a:t>
            </a:r>
            <a:endParaRPr lang="ru-RU" sz="44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967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Картинки по запросу &quot;рамка для презентац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8016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1\Desktop\СЕРТИФІКАТИ\IMG_9281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7" b="8071"/>
          <a:stretch/>
        </p:blipFill>
        <p:spPr bwMode="auto">
          <a:xfrm>
            <a:off x="321736" y="1484784"/>
            <a:ext cx="8498736" cy="517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2" y="404664"/>
            <a:ext cx="80660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695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Картинки по запросу &quot;рамка для презентац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8016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1\Desktop\СЕРТИФІКАТИ\IMG_926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" t="21001" r="2854" b="4503"/>
          <a:stretch/>
        </p:blipFill>
        <p:spPr bwMode="auto">
          <a:xfrm>
            <a:off x="395536" y="260648"/>
            <a:ext cx="8496944" cy="634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695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Картинки по запросу &quot;рамка для презентац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8016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1\Desktop\СЕРТИФІКАТИ\колоски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9"/>
          <a:stretch/>
        </p:blipFill>
        <p:spPr bwMode="auto">
          <a:xfrm>
            <a:off x="323528" y="1340768"/>
            <a:ext cx="8496944" cy="541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0736" y="497398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Колоски</a:t>
            </a:r>
            <a:endParaRPr lang="ru-RU" sz="44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695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Картинки по запросу &quot;рамка для презентац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8016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8" t="20459"/>
          <a:stretch/>
        </p:blipFill>
        <p:spPr bwMode="auto">
          <a:xfrm>
            <a:off x="389228" y="1700808"/>
            <a:ext cx="8389560" cy="490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120" y="620688"/>
            <a:ext cx="7848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Ліхтарики</a:t>
            </a:r>
            <a:endParaRPr lang="ru-RU" sz="44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393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Картинки по запросу &quot;рамка для презентац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8016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1\Desktop\СЕРТИФІКАТИ\корзинк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2" r="4101" b="7258"/>
          <a:stretch/>
        </p:blipFill>
        <p:spPr bwMode="auto">
          <a:xfrm>
            <a:off x="264008" y="1174106"/>
            <a:ext cx="8556464" cy="552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04664"/>
            <a:ext cx="7992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Плетений кошик</a:t>
            </a:r>
            <a:endParaRPr lang="ru-RU" sz="44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695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49213"/>
            <a:ext cx="91694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6" name="Picture 2" descr="D:\ф-ра\игры\IMG_20191104_1438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4" r="14840"/>
          <a:stretch/>
        </p:blipFill>
        <p:spPr bwMode="auto">
          <a:xfrm rot="16200000">
            <a:off x="2618617" y="989894"/>
            <a:ext cx="3978777" cy="712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64608" y="980728"/>
            <a:ext cx="5832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Килим</a:t>
            </a:r>
            <a:endParaRPr lang="ru-RU" sz="44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897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Картинки по запросу &quot;рамка для презентац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8016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1\Desktop\СЕРТИФІКАТИ\лужи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8" b="1936"/>
          <a:stretch/>
        </p:blipFill>
        <p:spPr bwMode="auto">
          <a:xfrm>
            <a:off x="323528" y="1484784"/>
            <a:ext cx="8496944" cy="515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548680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Калюжі</a:t>
            </a:r>
            <a:endParaRPr lang="ru-RU" sz="44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695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49213"/>
            <a:ext cx="91694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8" name="Picture 2" descr="C:\Users\1\Desktop\инвентарь\физрук\IMG_20180511_1218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2420896" y="1412776"/>
            <a:ext cx="4302208" cy="525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404664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Брязкальця </a:t>
            </a:r>
            <a:endParaRPr lang="ru-RU" sz="44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897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Картинки по запросу &quot;рамка для презентац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8016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1\Desktop\СЕРТИФІКАТИ\наездники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424936" cy="512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508328"/>
            <a:ext cx="7848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Конячки</a:t>
            </a:r>
            <a:endParaRPr lang="ru-RU" sz="44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695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Картинки по запросу &quot;рамка для презентац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8016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1\Desktop\СЕРТИФІКАТИ\наездник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627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695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Картинки по запросу &quot;рамка для презентац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8016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1\Desktop\СЕРТИФІКАТИ\тантамарет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568952" cy="49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1560" y="692696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err="1" smtClean="0">
                <a:solidFill>
                  <a:srgbClr val="C00000"/>
                </a:solidFill>
                <a:latin typeface="Segoe Script" panose="030B0504020000000003" pitchFamily="66" charset="0"/>
              </a:rPr>
              <a:t>Тантамареска</a:t>
            </a:r>
            <a:endParaRPr lang="ru-RU" sz="44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695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Картинки по запросу &quot;рамка для презентац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8016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1\Desktop\СЕРТИФІКАТИ\IMG_2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03" y="1628800"/>
            <a:ext cx="846041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620688"/>
            <a:ext cx="7632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Палиці </a:t>
            </a:r>
            <a:endParaRPr lang="ru-RU" sz="44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967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Картинки по запросу &quot;рамка для презентац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8016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64" y="1556792"/>
            <a:ext cx="8497887" cy="5070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4576" y="601881"/>
            <a:ext cx="7992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C00000"/>
                </a:solidFill>
                <a:latin typeface="Segoe Script" panose="030B0504020000000003" pitchFamily="66" charset="0"/>
              </a:rPr>
              <a:t>Д</a:t>
            </a:r>
            <a:r>
              <a:rPr lang="uk-UA" sz="44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оріжки</a:t>
            </a:r>
            <a:endParaRPr lang="ru-RU" sz="44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695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Картинки по запросу &quot;рамка для презентац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8016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" t="15250" r="2710" b="11000"/>
          <a:stretch/>
        </p:blipFill>
        <p:spPr bwMode="auto">
          <a:xfrm>
            <a:off x="323528" y="332656"/>
            <a:ext cx="8496944" cy="6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669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Картинки по запросу &quot;рамка для презентац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8016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32656"/>
            <a:ext cx="8496944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967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49213"/>
            <a:ext cx="91694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3" b="34562"/>
          <a:stretch/>
        </p:blipFill>
        <p:spPr bwMode="auto">
          <a:xfrm>
            <a:off x="1115616" y="1988840"/>
            <a:ext cx="6840760" cy="459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836712"/>
            <a:ext cx="6840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Баланс - ходулі</a:t>
            </a:r>
            <a:endParaRPr lang="ru-RU" sz="44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3816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Картинки по запросу &quot;рамка для презентац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8016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484784"/>
            <a:ext cx="8497887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548680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Колесо</a:t>
            </a:r>
            <a:endParaRPr lang="ru-RU" sz="44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6696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Картинки по запросу &quot;рамка для презентац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8016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64" y="332656"/>
            <a:ext cx="8497887" cy="6334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6696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Картинки по запросу &quot;рамка для презентац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8016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" y="1700808"/>
            <a:ext cx="8467725" cy="498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1579" y="692696"/>
            <a:ext cx="7560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нірка</a:t>
            </a:r>
            <a:endParaRPr lang="ru-RU" sz="44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669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49213"/>
            <a:ext cx="91694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 descr="D:\инвентарь\Screenshot_2019-09-15-17-51-2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0" b="59562"/>
          <a:stretch/>
        </p:blipFill>
        <p:spPr bwMode="auto">
          <a:xfrm>
            <a:off x="899592" y="1844824"/>
            <a:ext cx="734481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548680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Еспандер</a:t>
            </a:r>
            <a:endParaRPr lang="ru-RU" sz="44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8976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Картинки по запросу &quot;рамка для презентац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8016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0" b="4563"/>
          <a:stretch/>
        </p:blipFill>
        <p:spPr bwMode="auto">
          <a:xfrm>
            <a:off x="1907704" y="332656"/>
            <a:ext cx="540060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6957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49213"/>
            <a:ext cx="91694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 descr="C:\Users\1\Desktop\инвентарь\физрук\IMG_20180510_1405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655272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76672"/>
            <a:ext cx="7848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Сонечко</a:t>
            </a:r>
            <a:endParaRPr lang="ru-RU" sz="44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1040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Картинки по запросу &quot;рамка для презентац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8016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0"/>
          <a:stretch/>
        </p:blipFill>
        <p:spPr bwMode="auto">
          <a:xfrm>
            <a:off x="1763688" y="314960"/>
            <a:ext cx="5591944" cy="63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695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Картинки по запросу &quot;рамка для презентац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8016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5"/>
          <a:stretch/>
        </p:blipFill>
        <p:spPr bwMode="auto">
          <a:xfrm>
            <a:off x="1979712" y="332656"/>
            <a:ext cx="540060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6957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Картинки по запросу &quot;рамка для презентац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8016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1"/>
            <a:ext cx="8556464" cy="516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620688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Сачки</a:t>
            </a:r>
            <a:endParaRPr lang="ru-RU" sz="44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669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49213"/>
            <a:ext cx="91694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1\Desktop\СЕРТИФІКАТИ\DSC_00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0" r="10140" b="33803"/>
          <a:stretch/>
        </p:blipFill>
        <p:spPr bwMode="auto">
          <a:xfrm>
            <a:off x="323528" y="1556792"/>
            <a:ext cx="8568952" cy="505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912" y="476672"/>
            <a:ext cx="8352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Палички - бурульки</a:t>
            </a:r>
            <a:endParaRPr lang="ru-RU" sz="44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30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49213"/>
            <a:ext cx="91694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68" y="1556792"/>
            <a:ext cx="8496464" cy="511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476672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C00000"/>
                </a:solidFill>
                <a:latin typeface="Segoe Script" panose="030B0504020000000003" pitchFamily="66" charset="0"/>
              </a:rPr>
              <a:t>К</a:t>
            </a:r>
            <a:r>
              <a:rPr lang="uk-UA" sz="44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лючка</a:t>
            </a:r>
            <a:r>
              <a:rPr lang="uk-UA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99223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49213"/>
            <a:ext cx="91694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2" descr="C:\Users\1\Desktop\ФОТО ВСЕ ЧТО ЕСТЬ\IMG_09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3" r="8732" b="8990"/>
          <a:stretch/>
        </p:blipFill>
        <p:spPr bwMode="auto">
          <a:xfrm>
            <a:off x="1763688" y="260648"/>
            <a:ext cx="5832648" cy="633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1040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49213"/>
            <a:ext cx="91694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 descr="C:\Users\1\Desktop\ФОТО ВСЕ ЧТО ЕСТЬ\IMG_099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5"/>
          <a:stretch/>
        </p:blipFill>
        <p:spPr bwMode="auto">
          <a:xfrm rot="16200000">
            <a:off x="1295076" y="1233315"/>
            <a:ext cx="6264698" cy="446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1040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49213"/>
            <a:ext cx="91694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4" name="Picture 2" descr="C:\Users\1\Desktop\инвентарь\физрук\IMG_20180510_1412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5" b="18956"/>
          <a:stretch/>
        </p:blipFill>
        <p:spPr bwMode="auto">
          <a:xfrm>
            <a:off x="1331640" y="1412776"/>
            <a:ext cx="6696744" cy="509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76672"/>
            <a:ext cx="777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Коники</a:t>
            </a:r>
            <a:endParaRPr lang="ru-RU" sz="44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8976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Картинки по запросу &quot;рамка для презентац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8016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3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669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Картинки по запросу &quot;рамка для презентац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8016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1\Desktop\СЕРТИФІКАТИ\палочки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 t="4237" r="2338" b="7405"/>
          <a:stretch/>
        </p:blipFill>
        <p:spPr bwMode="auto">
          <a:xfrm>
            <a:off x="179512" y="332656"/>
            <a:ext cx="8736240" cy="640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695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Картинки по запросу &quot;рамка для презентац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8016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1\Desktop\СЕРТИФІКАТИ\палочки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2656"/>
            <a:ext cx="8496944" cy="635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695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Картинки по запросу &quot;рамка для презентац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8016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1\Desktop\СЕРТИФІКАТИ\палочки 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7" b="7277"/>
          <a:stretch/>
        </p:blipFill>
        <p:spPr bwMode="auto">
          <a:xfrm>
            <a:off x="323528" y="332656"/>
            <a:ext cx="8496944" cy="640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695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Картинки по запросу &quot;рамка для презентац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8016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1\Desktop\СЕРТИФІКАТИ\IMG_09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40" y="1628800"/>
            <a:ext cx="842493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620688"/>
            <a:ext cx="7848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Сніжна куля</a:t>
            </a:r>
            <a:endParaRPr lang="ru-RU" sz="44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967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Картинки по запросу &quot;рамка для презентац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8016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1\Desktop\СЕРТИФІКАТИ\IMG_106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8" b="11223"/>
          <a:stretch/>
        </p:blipFill>
        <p:spPr bwMode="auto">
          <a:xfrm>
            <a:off x="299532" y="1246113"/>
            <a:ext cx="8568952" cy="535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5556" y="476672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Веселі бубни</a:t>
            </a:r>
            <a:endParaRPr lang="ru-RU" sz="44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9673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57</Words>
  <Application>Microsoft Office PowerPoint</Application>
  <PresentationFormat>Экран (4:3)</PresentationFormat>
  <Paragraphs>29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</dc:creator>
  <cp:lastModifiedBy>п</cp:lastModifiedBy>
  <cp:revision>27</cp:revision>
  <dcterms:created xsi:type="dcterms:W3CDTF">2020-02-18T07:12:59Z</dcterms:created>
  <dcterms:modified xsi:type="dcterms:W3CDTF">2020-04-28T08:19:36Z</dcterms:modified>
</cp:coreProperties>
</file>