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F49-F434-41C1-A472-1DD801FB735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655-0BD7-40A3-A8FC-69D22586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4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F49-F434-41C1-A472-1DD801FB735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655-0BD7-40A3-A8FC-69D22586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0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F49-F434-41C1-A472-1DD801FB735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655-0BD7-40A3-A8FC-69D22586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81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F49-F434-41C1-A472-1DD801FB735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655-0BD7-40A3-A8FC-69D22586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8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F49-F434-41C1-A472-1DD801FB735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655-0BD7-40A3-A8FC-69D22586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69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F49-F434-41C1-A472-1DD801FB735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655-0BD7-40A3-A8FC-69D22586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673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F49-F434-41C1-A472-1DD801FB735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655-0BD7-40A3-A8FC-69D22586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0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F49-F434-41C1-A472-1DD801FB735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655-0BD7-40A3-A8FC-69D22586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84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F49-F434-41C1-A472-1DD801FB735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655-0BD7-40A3-A8FC-69D22586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31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F49-F434-41C1-A472-1DD801FB735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655-0BD7-40A3-A8FC-69D22586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13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BF49-F434-41C1-A472-1DD801FB735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F0655-0BD7-40A3-A8FC-69D22586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3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7BF49-F434-41C1-A472-1DD801FB7358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F0655-0BD7-40A3-A8FC-69D225861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212C365-0026-4715-B4BE-41FE8EA43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02" y="0"/>
            <a:ext cx="9078897" cy="68091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6608181-B696-4C1A-B57B-A3FD30E7F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9B613D2-864E-4B5F-B776-3EED41EB4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4294967295"/>
          </p:nvPr>
        </p:nvSpPr>
        <p:spPr>
          <a:xfrm>
            <a:off x="8504238" y="6037263"/>
            <a:ext cx="3687762" cy="820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i="1" dirty="0" smtClean="0">
                <a:latin typeface="Bookman Old Style" panose="02050604050505020204" pitchFamily="18" charset="0"/>
              </a:rPr>
              <a:t>Підготувала вихователь                       КЗ «ДНЗ №122 КТ» КМР </a:t>
            </a:r>
            <a:r>
              <a:rPr lang="uk-UA" sz="1800" b="1" i="1" dirty="0" err="1" smtClean="0">
                <a:latin typeface="Bookman Old Style" panose="02050604050505020204" pitchFamily="18" charset="0"/>
              </a:rPr>
              <a:t>Настасюк</a:t>
            </a:r>
            <a:r>
              <a:rPr lang="uk-UA" sz="1800" b="1" i="1" dirty="0" smtClean="0">
                <a:latin typeface="Bookman Old Style" panose="02050604050505020204" pitchFamily="18" charset="0"/>
              </a:rPr>
              <a:t> О.О.</a:t>
            </a:r>
            <a:endParaRPr lang="ru-RU" sz="18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" b="8697"/>
          <a:stretch/>
        </p:blipFill>
        <p:spPr>
          <a:xfrm>
            <a:off x="7073684" y="3668837"/>
            <a:ext cx="3560428" cy="3006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70" y="2785433"/>
            <a:ext cx="3890075" cy="3890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2" t="11299" r="11807" b="20000"/>
          <a:stretch/>
        </p:blipFill>
        <p:spPr>
          <a:xfrm>
            <a:off x="7529023" y="0"/>
            <a:ext cx="2649751" cy="3580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5" t="6554" r="9040" b="5989"/>
          <a:stretch/>
        </p:blipFill>
        <p:spPr>
          <a:xfrm>
            <a:off x="1177870" y="61994"/>
            <a:ext cx="4077373" cy="27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558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t="4068" r="7263"/>
          <a:stretch/>
        </p:blipFill>
        <p:spPr>
          <a:xfrm>
            <a:off x="1456842" y="3579542"/>
            <a:ext cx="3081520" cy="32784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9491" r="5666"/>
          <a:stretch/>
        </p:blipFill>
        <p:spPr>
          <a:xfrm>
            <a:off x="7685579" y="3192650"/>
            <a:ext cx="2992682" cy="36653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112" y="71033"/>
            <a:ext cx="3121617" cy="31216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" t="4972" r="1713" b="5085"/>
          <a:stretch/>
        </p:blipFill>
        <p:spPr>
          <a:xfrm>
            <a:off x="1223735" y="185979"/>
            <a:ext cx="3547733" cy="32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935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22C27A4-C66B-4176-B899-F29AFCCE6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361148"/>
            <a:ext cx="6502400" cy="5461000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C78D76F6-C4E5-48C4-AE9D-FAF54DDBA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6346" y="5822148"/>
            <a:ext cx="9144000" cy="1035851"/>
          </a:xfrm>
        </p:spPr>
        <p:txBody>
          <a:bodyPr>
            <a:normAutofit/>
          </a:bodyPr>
          <a:lstStyle/>
          <a:p>
            <a:r>
              <a:rPr lang="uk-UA" sz="5400" b="1" dirty="0">
                <a:latin typeface="Georgia" panose="02040502050405020303" pitchFamily="18" charset="0"/>
              </a:rPr>
              <a:t>МОЛОДЕЦЬ!</a:t>
            </a:r>
            <a:endParaRPr lang="x-none" sz="5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2F8D47C-5E2D-43B0-80AC-713B610C4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81001"/>
            <a:ext cx="12191998" cy="762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90" y="3536539"/>
            <a:ext cx="2811162" cy="318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35" y="32623"/>
            <a:ext cx="5255873" cy="3503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" t="10939" r="834" b="16892"/>
          <a:stretch/>
        </p:blipFill>
        <p:spPr>
          <a:xfrm>
            <a:off x="5929607" y="3673099"/>
            <a:ext cx="5672381" cy="2665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92" y="112698"/>
            <a:ext cx="3427674" cy="34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440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62" y="0"/>
            <a:ext cx="2954159" cy="37689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6233" r="8730" b="6726"/>
          <a:stretch/>
        </p:blipFill>
        <p:spPr>
          <a:xfrm>
            <a:off x="1004599" y="3768903"/>
            <a:ext cx="4355023" cy="2994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7"/>
          <a:stretch/>
        </p:blipFill>
        <p:spPr>
          <a:xfrm>
            <a:off x="5847876" y="3913715"/>
            <a:ext cx="6154949" cy="2704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t="11751" r="-1161" b="9379"/>
          <a:stretch/>
        </p:blipFill>
        <p:spPr>
          <a:xfrm>
            <a:off x="723579" y="0"/>
            <a:ext cx="5518706" cy="359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401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4657" r="3370" b="3199"/>
          <a:stretch/>
        </p:blipFill>
        <p:spPr>
          <a:xfrm>
            <a:off x="7059478" y="3236361"/>
            <a:ext cx="4711484" cy="36216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3922" r="15164" b="10675"/>
          <a:stretch/>
        </p:blipFill>
        <p:spPr>
          <a:xfrm>
            <a:off x="664489" y="3383050"/>
            <a:ext cx="3928822" cy="3474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" t="15109" r="4610" b="8578"/>
          <a:stretch/>
        </p:blipFill>
        <p:spPr>
          <a:xfrm>
            <a:off x="6540284" y="123897"/>
            <a:ext cx="5044699" cy="3112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12533" r="15650" b="15435"/>
          <a:stretch/>
        </p:blipFill>
        <p:spPr>
          <a:xfrm>
            <a:off x="664489" y="0"/>
            <a:ext cx="3409628" cy="348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161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6" t="16005" r="6843" b="20305"/>
          <a:stretch/>
        </p:blipFill>
        <p:spPr>
          <a:xfrm>
            <a:off x="7826644" y="38745"/>
            <a:ext cx="3611983" cy="34483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1262" b="10508"/>
          <a:stretch/>
        </p:blipFill>
        <p:spPr>
          <a:xfrm>
            <a:off x="858645" y="38745"/>
            <a:ext cx="3999666" cy="34871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4378" r="2772" b="5755"/>
          <a:stretch/>
        </p:blipFill>
        <p:spPr>
          <a:xfrm>
            <a:off x="7687809" y="3386381"/>
            <a:ext cx="3577993" cy="3471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42" y="3526637"/>
            <a:ext cx="3222318" cy="333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697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1" t="34268" r="12687" b="18151"/>
          <a:stretch/>
        </p:blipFill>
        <p:spPr>
          <a:xfrm>
            <a:off x="263472" y="185980"/>
            <a:ext cx="5796042" cy="23402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t="24400" r="10359" b="26109"/>
          <a:stretch/>
        </p:blipFill>
        <p:spPr>
          <a:xfrm>
            <a:off x="151411" y="3843579"/>
            <a:ext cx="6020163" cy="24177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t="15024" r="69" b="12173"/>
          <a:stretch/>
        </p:blipFill>
        <p:spPr>
          <a:xfrm>
            <a:off x="6171574" y="3634352"/>
            <a:ext cx="5807435" cy="2836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" t="10169" r="-236" b="13560"/>
          <a:stretch/>
        </p:blipFill>
        <p:spPr>
          <a:xfrm>
            <a:off x="5897436" y="23247"/>
            <a:ext cx="6294564" cy="316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2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7" t="6943" r="27384" b="7711"/>
          <a:stretch/>
        </p:blipFill>
        <p:spPr>
          <a:xfrm>
            <a:off x="1441341" y="2969815"/>
            <a:ext cx="2293749" cy="38881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t="28197" r="10548" b="20724"/>
          <a:stretch/>
        </p:blipFill>
        <p:spPr>
          <a:xfrm>
            <a:off x="202846" y="234365"/>
            <a:ext cx="5330050" cy="2586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1" r="624" b="29491"/>
          <a:stretch/>
        </p:blipFill>
        <p:spPr>
          <a:xfrm>
            <a:off x="6478290" y="3232340"/>
            <a:ext cx="5191933" cy="3363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8136" r="9761" b="8248"/>
          <a:stretch/>
        </p:blipFill>
        <p:spPr>
          <a:xfrm>
            <a:off x="6981985" y="234365"/>
            <a:ext cx="4184542" cy="319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925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t="7231" r="6911" b="5763"/>
          <a:stretch/>
        </p:blipFill>
        <p:spPr>
          <a:xfrm>
            <a:off x="7741401" y="3744218"/>
            <a:ext cx="3097607" cy="31137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2" t="226" r="26572" b="11865"/>
          <a:stretch/>
        </p:blipFill>
        <p:spPr>
          <a:xfrm>
            <a:off x="1551723" y="2440982"/>
            <a:ext cx="2369348" cy="44170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 t="18078" r="8500" b="17063"/>
          <a:stretch/>
        </p:blipFill>
        <p:spPr>
          <a:xfrm>
            <a:off x="7169528" y="226102"/>
            <a:ext cx="4241352" cy="3518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1" b="24972"/>
          <a:stretch/>
        </p:blipFill>
        <p:spPr>
          <a:xfrm>
            <a:off x="672286" y="226102"/>
            <a:ext cx="4873013" cy="22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222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290</TotalTime>
  <Words>15</Words>
  <Application>Microsoft Office PowerPoint</Application>
  <PresentationFormat>Широкоэкранный</PresentationFormat>
  <Paragraphs>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Дидактична гра  «Що зайве?»</dc:title>
  <dc:creator>User</dc:creator>
  <cp:lastModifiedBy>Admin</cp:lastModifiedBy>
  <cp:revision>24</cp:revision>
  <dcterms:created xsi:type="dcterms:W3CDTF">2020-03-24T11:42:40Z</dcterms:created>
  <dcterms:modified xsi:type="dcterms:W3CDTF">2020-03-30T17:23:38Z</dcterms:modified>
</cp:coreProperties>
</file>