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33CC"/>
    <a:srgbClr val="CC0099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67" autoAdjust="0"/>
  </p:normalViewPr>
  <p:slideViewPr>
    <p:cSldViewPr>
      <p:cViewPr varScale="1">
        <p:scale>
          <a:sx n="69" d="100"/>
          <a:sy n="69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10.jpeg"/><Relationship Id="rId5" Type="http://schemas.openxmlformats.org/officeDocument/2006/relationships/image" Target="../media/image29.jpeg"/><Relationship Id="rId10" Type="http://schemas.openxmlformats.org/officeDocument/2006/relationships/image" Target="../media/image12.jpeg"/><Relationship Id="rId4" Type="http://schemas.openxmlformats.org/officeDocument/2006/relationships/image" Target="../media/image28.jpe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39.jpeg"/><Relationship Id="rId5" Type="http://schemas.openxmlformats.org/officeDocument/2006/relationships/image" Target="../media/image36.gif"/><Relationship Id="rId10" Type="http://schemas.openxmlformats.org/officeDocument/2006/relationships/image" Target="../media/image9.jpeg"/><Relationship Id="rId4" Type="http://schemas.openxmlformats.org/officeDocument/2006/relationships/image" Target="../media/image35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49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7.jpeg"/><Relationship Id="rId5" Type="http://schemas.openxmlformats.org/officeDocument/2006/relationships/image" Target="../media/image43.jpeg"/><Relationship Id="rId10" Type="http://schemas.openxmlformats.org/officeDocument/2006/relationships/image" Target="../media/image46.jpeg"/><Relationship Id="rId4" Type="http://schemas.openxmlformats.org/officeDocument/2006/relationships/image" Target="../media/image42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6.jpeg"/><Relationship Id="rId5" Type="http://schemas.openxmlformats.org/officeDocument/2006/relationships/image" Target="../media/image53.jpeg"/><Relationship Id="rId10" Type="http://schemas.openxmlformats.org/officeDocument/2006/relationships/image" Target="../media/image12.jpeg"/><Relationship Id="rId4" Type="http://schemas.openxmlformats.org/officeDocument/2006/relationships/image" Target="../media/image52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65.jpeg"/><Relationship Id="rId5" Type="http://schemas.openxmlformats.org/officeDocument/2006/relationships/image" Target="../media/image60.jpeg"/><Relationship Id="rId10" Type="http://schemas.openxmlformats.org/officeDocument/2006/relationships/image" Target="../media/image64.png"/><Relationship Id="rId4" Type="http://schemas.openxmlformats.org/officeDocument/2006/relationships/image" Target="../media/image59.jpe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429552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002060"/>
                </a:solidFill>
                <a:latin typeface="Book Antiqua" pitchFamily="18" charset="0"/>
              </a:rPr>
              <a:t>КАЗКОВІ КВІТИ</a:t>
            </a:r>
            <a:endParaRPr lang="ru-RU" sz="66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" name="Picture 3" descr="C:\Users\Таня\Pictures\пини\пины\цвети\91fa54f1368499f1923d5fc4838a355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714488"/>
            <a:ext cx="2291339" cy="3571900"/>
          </a:xfrm>
          <a:prstGeom prst="rect">
            <a:avLst/>
          </a:prstGeom>
          <a:noFill/>
        </p:spPr>
      </p:pic>
      <p:pic>
        <p:nvPicPr>
          <p:cNvPr id="4" name="Picture 4" descr="C:\Users\Таня\Pictures\пини\пины\цвети\0e1f51133e842b562d2a0041a2235c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857496"/>
            <a:ext cx="2586548" cy="3571900"/>
          </a:xfrm>
          <a:prstGeom prst="rect">
            <a:avLst/>
          </a:prstGeom>
          <a:noFill/>
        </p:spPr>
      </p:pic>
      <p:sp>
        <p:nvSpPr>
          <p:cNvPr id="5" name="TextBox 7"/>
          <p:cNvSpPr txBox="1"/>
          <p:nvPr/>
        </p:nvSpPr>
        <p:spPr>
          <a:xfrm>
            <a:off x="5429256" y="4429132"/>
            <a:ext cx="34290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928694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ny-colorful-hands-smileys-isolated-background-6695982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36" b="12888"/>
          <a:stretch>
            <a:fillRect/>
          </a:stretch>
        </p:blipFill>
        <p:spPr>
          <a:xfrm>
            <a:off x="357158" y="2643182"/>
            <a:ext cx="8420100" cy="2428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785818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uk-UA" sz="8800" b="1" i="1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r>
              <a:rPr lang="uk-UA" sz="8800" b="1" i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</a:t>
            </a:r>
            <a:r>
              <a:rPr lang="uk-UA" sz="8800" b="1" i="1" dirty="0" smtClean="0">
                <a:solidFill>
                  <a:srgbClr val="CC0099"/>
                </a:solidFill>
                <a:latin typeface="Comic Sans MS" pitchFamily="66" charset="0"/>
              </a:rPr>
              <a:t>Е</a:t>
            </a:r>
            <a:r>
              <a:rPr lang="uk-UA" sz="8800" b="1" i="1" dirty="0" smtClean="0">
                <a:solidFill>
                  <a:srgbClr val="0033CC"/>
                </a:solidFill>
                <a:latin typeface="Comic Sans MS" pitchFamily="66" charset="0"/>
              </a:rPr>
              <a:t>Ц</a:t>
            </a:r>
            <a:r>
              <a:rPr lang="uk-UA" sz="8800" b="1" i="1" dirty="0" smtClean="0">
                <a:solidFill>
                  <a:srgbClr val="00FF00"/>
                </a:solidFill>
                <a:latin typeface="Comic Sans MS" pitchFamily="66" charset="0"/>
              </a:rPr>
              <a:t>Ь</a:t>
            </a:r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endParaRPr lang="ru-RU" sz="8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00042"/>
            <a:ext cx="678661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Comic Sans MS" pitchFamily="66" charset="0"/>
              </a:rPr>
              <a:t>ДИДАКТИЧНА ГРА  “КАЗКОВІ КВІТИ”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МЕТА.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Comic Sans MS" pitchFamily="66" charset="0"/>
              </a:rPr>
              <a:t>Закріпити вміння дитини знаходити однакові предмети за кольором.  </a:t>
            </a:r>
            <a:endParaRPr lang="uk-UA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Comic Sans MS" pitchFamily="66" charset="0"/>
              </a:rPr>
              <a:t>Знати і називати основні кольори та їх відтінки 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57187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ХІД ГРИ:  запропонуйте дитині назвати колір казкової квітки та помістити в середину неї всі предмети, що мають такий самий колір, натиснувши мишкою на потрібну картинку.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15272" y="5857892"/>
            <a:ext cx="1071570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аня\Pictures\пини\пины\цвети\b76068224ebb93f4ecbd4062227f1a4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806"/>
          <a:stretch>
            <a:fillRect/>
          </a:stretch>
        </p:blipFill>
        <p:spPr bwMode="auto">
          <a:xfrm>
            <a:off x="1643042" y="0"/>
            <a:ext cx="5945484" cy="6429396"/>
          </a:xfrm>
          <a:prstGeom prst="rect">
            <a:avLst/>
          </a:prstGeom>
          <a:noFill/>
        </p:spPr>
      </p:pic>
      <p:pic>
        <p:nvPicPr>
          <p:cNvPr id="4099" name="Picture 3" descr="C:\Users\Таня\Pictures\пини\пины\сенсорика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l="2773" t="5000" r="8668" b="10000"/>
          <a:stretch>
            <a:fillRect/>
          </a:stretch>
        </p:blipFill>
        <p:spPr bwMode="auto">
          <a:xfrm>
            <a:off x="6929454" y="214290"/>
            <a:ext cx="1928794" cy="936843"/>
          </a:xfrm>
          <a:prstGeom prst="rect">
            <a:avLst/>
          </a:prstGeom>
          <a:noFill/>
        </p:spPr>
      </p:pic>
      <p:pic>
        <p:nvPicPr>
          <p:cNvPr id="4100" name="Picture 4" descr="C:\Users\Таня\Pictures\пини\пины\сенсорика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1836258" cy="1785950"/>
          </a:xfrm>
          <a:prstGeom prst="rect">
            <a:avLst/>
          </a:prstGeom>
          <a:noFill/>
        </p:spPr>
      </p:pic>
      <p:pic>
        <p:nvPicPr>
          <p:cNvPr id="4101" name="Picture 5" descr="C:\Users\Таня\Pictures\пини\пины\сенсорика\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64" t="3704" r="8361" b="11111"/>
          <a:stretch>
            <a:fillRect/>
          </a:stretch>
        </p:blipFill>
        <p:spPr bwMode="auto">
          <a:xfrm>
            <a:off x="0" y="785794"/>
            <a:ext cx="1643074" cy="1643074"/>
          </a:xfrm>
          <a:prstGeom prst="rect">
            <a:avLst/>
          </a:prstGeom>
          <a:noFill/>
        </p:spPr>
      </p:pic>
      <p:pic>
        <p:nvPicPr>
          <p:cNvPr id="4102" name="Picture 6" descr="C:\Users\Таня\Pictures\пини\пины\сенсорика\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1"/>
              </a:clrFrom>
              <a:clrTo>
                <a:srgbClr val="FDFFF1">
                  <a:alpha val="0"/>
                </a:srgbClr>
              </a:clrTo>
            </a:clrChange>
          </a:blip>
          <a:srcRect l="4135" t="11111" r="9034" b="11111"/>
          <a:stretch>
            <a:fillRect/>
          </a:stretch>
        </p:blipFill>
        <p:spPr bwMode="auto">
          <a:xfrm>
            <a:off x="7429520" y="4286256"/>
            <a:ext cx="1500198" cy="1500198"/>
          </a:xfrm>
          <a:prstGeom prst="rect">
            <a:avLst/>
          </a:prstGeom>
          <a:noFill/>
        </p:spPr>
      </p:pic>
      <p:pic>
        <p:nvPicPr>
          <p:cNvPr id="4103" name="Picture 7" descr="C:\Users\Таня\Pictures\пини\пины\сенсорика\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286364"/>
            <a:ext cx="1476007" cy="1571636"/>
          </a:xfrm>
          <a:prstGeom prst="rect">
            <a:avLst/>
          </a:prstGeom>
          <a:noFill/>
        </p:spPr>
      </p:pic>
      <p:pic>
        <p:nvPicPr>
          <p:cNvPr id="4104" name="Picture 8" descr="C:\Users\Таня\Pictures\пини\пины\сенсорика\de58fa97c9c5837a997e4efa5f3760e5 - копия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428868"/>
            <a:ext cx="1581150" cy="1447800"/>
          </a:xfrm>
          <a:prstGeom prst="rect">
            <a:avLst/>
          </a:prstGeom>
          <a:noFill/>
        </p:spPr>
      </p:pic>
      <p:pic>
        <p:nvPicPr>
          <p:cNvPr id="4105" name="Picture 9" descr="C:\Users\Таня\Pictures\пини\пины\сенсорика\88fce0d69b397acb28cae3cd22a8b9ae - копия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486400"/>
            <a:ext cx="2066925" cy="1371600"/>
          </a:xfrm>
          <a:prstGeom prst="rect">
            <a:avLst/>
          </a:prstGeom>
          <a:noFill/>
        </p:spPr>
      </p:pic>
      <p:pic>
        <p:nvPicPr>
          <p:cNvPr id="4106" name="Picture 10" descr="E:\ДЕФЕКТОЛОГИЯ\альбом максик\3a5083885227f34b3b543d9152279ee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5"/>
          <a:stretch>
            <a:fillRect/>
          </a:stretch>
        </p:blipFill>
        <p:spPr bwMode="auto">
          <a:xfrm>
            <a:off x="1500166" y="214290"/>
            <a:ext cx="975606" cy="1000132"/>
          </a:xfrm>
          <a:prstGeom prst="rect">
            <a:avLst/>
          </a:prstGeom>
          <a:noFill/>
        </p:spPr>
      </p:pic>
      <p:pic>
        <p:nvPicPr>
          <p:cNvPr id="4107" name="Picture 11" descr="E:\ДЕФЕКТОЛОГИЯ\альбом максик\5c96b787a48056b5e69be2c9b91f2a7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1" t="7143" r="23214" b="17857"/>
          <a:stretch>
            <a:fillRect/>
          </a:stretch>
        </p:blipFill>
        <p:spPr bwMode="auto">
          <a:xfrm>
            <a:off x="7572396" y="2857496"/>
            <a:ext cx="1185531" cy="1214446"/>
          </a:xfrm>
          <a:prstGeom prst="rect">
            <a:avLst/>
          </a:prstGeom>
          <a:noFill/>
        </p:spPr>
      </p:pic>
      <p:pic>
        <p:nvPicPr>
          <p:cNvPr id="4108" name="Picture 12" descr="E:\ДЕФЕКТОЛОГИЯ\альбом максик\500_F_127205721_9ujUhAT23txfIJv0MLRk9OCmuBnHfVS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50" t="8289" r="9500" b="9481"/>
          <a:stretch>
            <a:fillRect/>
          </a:stretch>
        </p:blipFill>
        <p:spPr bwMode="auto">
          <a:xfrm>
            <a:off x="7643834" y="1214422"/>
            <a:ext cx="1087100" cy="1071570"/>
          </a:xfrm>
          <a:prstGeom prst="rect">
            <a:avLst/>
          </a:prstGeom>
          <a:noFill/>
        </p:spPr>
      </p:pic>
      <p:pic>
        <p:nvPicPr>
          <p:cNvPr id="4109" name="Picture 13" descr="E:\ДЕФЕКТОЛОГИЯ\альбом максик\6909ad56ace7f33aef1a6ddd45790dcf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358868"/>
            <a:ext cx="1004418" cy="1499132"/>
          </a:xfrm>
          <a:prstGeom prst="rect">
            <a:avLst/>
          </a:prstGeom>
          <a:noFill/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5837E-6 L -0.26875 0.16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00648E-6 L 0.30712 -0.39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5319E-6 L 0.42604 0.171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014E-8 L -0.47326 -0.171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0518E-6 L 0.34237 -0.426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Pictures\пини\пины\цвети\b00fa2a326b29c0b05aca9317ae32bc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908"/>
          <a:stretch>
            <a:fillRect/>
          </a:stretch>
        </p:blipFill>
        <p:spPr bwMode="auto">
          <a:xfrm>
            <a:off x="1714480" y="0"/>
            <a:ext cx="5715040" cy="6643710"/>
          </a:xfrm>
          <a:prstGeom prst="rect">
            <a:avLst/>
          </a:prstGeom>
          <a:noFill/>
        </p:spPr>
      </p:pic>
      <p:pic>
        <p:nvPicPr>
          <p:cNvPr id="5123" name="Picture 3" descr="E:\ДЕФЕКТОЛОГИЯ\альбом максик\синий-цветок-png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12937" cy="1863725"/>
          </a:xfrm>
          <a:prstGeom prst="rect">
            <a:avLst/>
          </a:prstGeom>
          <a:noFill/>
        </p:spPr>
      </p:pic>
      <p:pic>
        <p:nvPicPr>
          <p:cNvPr id="5124" name="Picture 4" descr="E:\ДЕФЕКТОЛОГИЯ\альбом максик\клубок-ariadne-4785145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rcRect l="10937" t="10937" r="7031" b="31771"/>
          <a:stretch>
            <a:fillRect/>
          </a:stretch>
        </p:blipFill>
        <p:spPr bwMode="auto">
          <a:xfrm>
            <a:off x="6572264" y="5072074"/>
            <a:ext cx="1432007" cy="1500198"/>
          </a:xfrm>
          <a:prstGeom prst="rect">
            <a:avLst/>
          </a:prstGeom>
          <a:noFill/>
        </p:spPr>
      </p:pic>
      <p:pic>
        <p:nvPicPr>
          <p:cNvPr id="5125" name="Picture 5" descr="E:\ДЕФЕКТОЛОГИЯ\альбом максик\munchkin_011015_01_images_214634138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14290"/>
            <a:ext cx="1437065" cy="1357322"/>
          </a:xfrm>
          <a:prstGeom prst="rect">
            <a:avLst/>
          </a:prstGeom>
          <a:noFill/>
        </p:spPr>
      </p:pic>
      <p:pic>
        <p:nvPicPr>
          <p:cNvPr id="5126" name="Picture 6" descr="E:\ДЕФЕКТОЛОГИЯ\альбом максик\hello_html_m4f2624b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0"/>
            <a:ext cx="1140175" cy="1128704"/>
          </a:xfrm>
          <a:prstGeom prst="rect">
            <a:avLst/>
          </a:prstGeom>
          <a:noFill/>
        </p:spPr>
      </p:pic>
      <p:pic>
        <p:nvPicPr>
          <p:cNvPr id="5128" name="Picture 8" descr="E:\ДЕФЕКТОЛОГИЯ\альбом максик\depositphotos_14325867-stock-illustration-cartoon-red-pencil-eps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714488"/>
            <a:ext cx="1500198" cy="1500198"/>
          </a:xfrm>
          <a:prstGeom prst="rect">
            <a:avLst/>
          </a:prstGeom>
          <a:noFill/>
        </p:spPr>
      </p:pic>
      <p:pic>
        <p:nvPicPr>
          <p:cNvPr id="5129" name="Picture 9" descr="E:\ДЕФЕКТОЛОГИЯ\альбом максик\da7099cfa88243ff9d645e9c41c7c0c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00"/>
          <a:stretch>
            <a:fillRect/>
          </a:stretch>
        </p:blipFill>
        <p:spPr bwMode="auto">
          <a:xfrm>
            <a:off x="0" y="1928802"/>
            <a:ext cx="1567029" cy="1214446"/>
          </a:xfrm>
          <a:prstGeom prst="rect">
            <a:avLst/>
          </a:prstGeom>
          <a:noFill/>
        </p:spPr>
      </p:pic>
      <p:pic>
        <p:nvPicPr>
          <p:cNvPr id="5130" name="Picture 10" descr="E:\ДЕФЕКТОЛОГИЯ\альбом максик\D0E0E2EDEEF1F2EEF0EEEDEDE8E9-F2F0E5F3E3EEEBFCEDE8EA-F2F0E8-F0E0E2EDFBE5-F1F2EEF0EEEDFB_504781ae439e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3214686"/>
            <a:ext cx="1745261" cy="1738308"/>
          </a:xfrm>
          <a:prstGeom prst="rect">
            <a:avLst/>
          </a:prstGeom>
          <a:noFill/>
        </p:spPr>
      </p:pic>
      <p:pic>
        <p:nvPicPr>
          <p:cNvPr id="5131" name="Picture 11" descr="E:\ДЕФЕКТОЛОГИЯ\альбом максик\80de69cde487da56528f2251c859094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1" t="7143" r="16785" b="6071"/>
          <a:stretch>
            <a:fillRect/>
          </a:stretch>
        </p:blipFill>
        <p:spPr bwMode="auto">
          <a:xfrm>
            <a:off x="214282" y="3429000"/>
            <a:ext cx="1357322" cy="1571636"/>
          </a:xfrm>
          <a:prstGeom prst="rect">
            <a:avLst/>
          </a:prstGeom>
          <a:noFill/>
        </p:spPr>
      </p:pic>
      <p:pic>
        <p:nvPicPr>
          <p:cNvPr id="5132" name="Picture 12" descr="C:\Users\Таня\Pictures\пини\пины\сенсорика\6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5357826"/>
            <a:ext cx="2133600" cy="1228725"/>
          </a:xfrm>
          <a:prstGeom prst="rect">
            <a:avLst/>
          </a:prstGeom>
          <a:noFill/>
        </p:spPr>
      </p:pic>
      <p:pic>
        <p:nvPicPr>
          <p:cNvPr id="5133" name="Picture 13" descr="E:\ДЕФЕКТОЛОГИЯ\альбом максик\733c5d21a8a48dcceabc9a879604c425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5000636"/>
            <a:ext cx="1357322" cy="171091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1071570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3154E-6 L 0.42691 0.070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4.35708E-6 L -0.51978 0.27266 " pathEditMode="relative" ptsTypes="AA">
                                      <p:cBhvr>
                                        <p:cTn id="1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1795E-6 L -0.41736 -0.12581 " pathEditMode="relative" ptsTypes="AA">
                                      <p:cBhvr>
                                        <p:cTn id="1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0111E-6 L 0.43385 -0.020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31822E-6 L 0.48038 -0.47202 " pathEditMode="relative" ptsTypes="AA">
                                      <p:cBhvr>
                                        <p:cTn id="2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Pictures\пини\пины\цвети\c6dbda44aa2c9dec5a96e47bc1f6a06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BF7"/>
              </a:clrFrom>
              <a:clrTo>
                <a:srgbClr val="F0FBF7">
                  <a:alpha val="0"/>
                </a:srgbClr>
              </a:clrTo>
            </a:clrChange>
          </a:blip>
          <a:srcRect l="7000" t="1818" r="5000" b="47265"/>
          <a:stretch>
            <a:fillRect/>
          </a:stretch>
        </p:blipFill>
        <p:spPr bwMode="auto">
          <a:xfrm>
            <a:off x="1428728" y="357166"/>
            <a:ext cx="6286544" cy="6000792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E:\ДЕФЕКТОЛОГИЯ\альбом максик\9e671237c8fdc021dc4fec018796d0c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AF8"/>
              </a:clrFrom>
              <a:clrTo>
                <a:srgbClr val="FFFAF8">
                  <a:alpha val="0"/>
                </a:srgbClr>
              </a:clrTo>
            </a:clrChange>
          </a:blip>
          <a:srcRect l="5000" t="5729" r="51250" b="51302"/>
          <a:stretch>
            <a:fillRect/>
          </a:stretch>
        </p:blipFill>
        <p:spPr bwMode="auto">
          <a:xfrm>
            <a:off x="214282" y="214290"/>
            <a:ext cx="1571636" cy="1481829"/>
          </a:xfrm>
          <a:prstGeom prst="rect">
            <a:avLst/>
          </a:prstGeom>
          <a:noFill/>
        </p:spPr>
      </p:pic>
      <p:pic>
        <p:nvPicPr>
          <p:cNvPr id="6148" name="Picture 4" descr="E:\ДЕФЕКТОЛОГИЯ\альбом максик\13961.0x5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00" t="6500" r="15500" b="6500"/>
          <a:stretch>
            <a:fillRect/>
          </a:stretch>
        </p:blipFill>
        <p:spPr bwMode="auto">
          <a:xfrm>
            <a:off x="214282" y="5000636"/>
            <a:ext cx="1267409" cy="1500198"/>
          </a:xfrm>
          <a:prstGeom prst="rect">
            <a:avLst/>
          </a:prstGeom>
          <a:noFill/>
        </p:spPr>
      </p:pic>
      <p:pic>
        <p:nvPicPr>
          <p:cNvPr id="6149" name="Picture 5" descr="E:\ДЕФЕКТОЛОГИЯ\альбом максик\2386538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6" t="13750" r="6666" b="21250"/>
          <a:stretch>
            <a:fillRect/>
          </a:stretch>
        </p:blipFill>
        <p:spPr bwMode="auto">
          <a:xfrm>
            <a:off x="7358082" y="214290"/>
            <a:ext cx="1571636" cy="1571636"/>
          </a:xfrm>
          <a:prstGeom prst="rect">
            <a:avLst/>
          </a:prstGeom>
          <a:noFill/>
        </p:spPr>
      </p:pic>
      <p:pic>
        <p:nvPicPr>
          <p:cNvPr id="6150" name="Picture 6" descr="E:\ДЕФЕКТОЛОГИЯ\альбом максик\a113cd7398e11f81e323e3b89026c5b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000504"/>
            <a:ext cx="1473520" cy="1547815"/>
          </a:xfrm>
          <a:prstGeom prst="rect">
            <a:avLst/>
          </a:prstGeom>
          <a:noFill/>
        </p:spPr>
      </p:pic>
      <p:pic>
        <p:nvPicPr>
          <p:cNvPr id="6151" name="Picture 7" descr="E:\ДЕФЕКТОЛОГИЯ\альбом максик\b7453d638a10a83fa665b5abb220ea2f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6" r="50000" b="20361"/>
          <a:stretch>
            <a:fillRect/>
          </a:stretch>
        </p:blipFill>
        <p:spPr bwMode="auto">
          <a:xfrm>
            <a:off x="285720" y="1928802"/>
            <a:ext cx="1524000" cy="1428760"/>
          </a:xfrm>
          <a:prstGeom prst="rect">
            <a:avLst/>
          </a:prstGeom>
          <a:noFill/>
        </p:spPr>
      </p:pic>
      <p:pic>
        <p:nvPicPr>
          <p:cNvPr id="6152" name="Picture 8" descr="E:\ДЕФЕКТОЛОГИЯ\альбом максик\depositphotos_14325867-stock-illustration-cartoon-red-pencil-eps1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500702"/>
            <a:ext cx="1080000" cy="1080000"/>
          </a:xfrm>
          <a:prstGeom prst="rect">
            <a:avLst/>
          </a:prstGeom>
          <a:noFill/>
        </p:spPr>
      </p:pic>
      <p:pic>
        <p:nvPicPr>
          <p:cNvPr id="10" name="Picture 6" descr="E:\ДЕФЕКТОЛОГИЯ\альбом максик\hello_html_m4f2624b6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143116"/>
            <a:ext cx="1140175" cy="1128704"/>
          </a:xfrm>
          <a:prstGeom prst="rect">
            <a:avLst/>
          </a:prstGeom>
          <a:noFill/>
        </p:spPr>
      </p:pic>
      <p:pic>
        <p:nvPicPr>
          <p:cNvPr id="11" name="Picture 11" descr="E:\ДЕФЕКТОЛОГИЯ\альбом максик\5c96b787a48056b5e69be2c9b91f2a7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1" t="7143" r="23214" b="17857"/>
          <a:stretch>
            <a:fillRect/>
          </a:stretch>
        </p:blipFill>
        <p:spPr bwMode="auto">
          <a:xfrm>
            <a:off x="714348" y="3500438"/>
            <a:ext cx="1185531" cy="1214446"/>
          </a:xfrm>
          <a:prstGeom prst="rect">
            <a:avLst/>
          </a:prstGeom>
          <a:noFill/>
        </p:spPr>
      </p:pic>
      <p:pic>
        <p:nvPicPr>
          <p:cNvPr id="12" name="Picture 9" descr="C:\Users\Таня\Pictures\пини\пины\сенсорика\88fce0d69b397acb28cae3cd22a8b9ae - копия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672853"/>
            <a:ext cx="1785950" cy="11851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2461E-6 L 0.45677 0.15749 " pathEditMode="relative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3876E-6 L 0.41736 -0.19935 " pathEditMode="relative" ptsTypes="AA">
                                      <p:cBhvr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4921E-6 L -0.51182 0.32516 " pathEditMode="relative" ptsTypes="AA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9.06568E-7 L -0.24341 -0.227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4792E-6 L -0.18385 -0.40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Pictures\пини\пины\цвети\0e1f51133e842b562d2a0041a2235c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3" t="492" r="6122" b="27093"/>
          <a:stretch>
            <a:fillRect/>
          </a:stretch>
        </p:blipFill>
        <p:spPr bwMode="auto">
          <a:xfrm>
            <a:off x="1714480" y="1"/>
            <a:ext cx="5857916" cy="6858000"/>
          </a:xfrm>
          <a:prstGeom prst="rect">
            <a:avLst/>
          </a:prstGeom>
          <a:noFill/>
        </p:spPr>
      </p:pic>
      <p:pic>
        <p:nvPicPr>
          <p:cNvPr id="7171" name="Picture 3" descr="E:\ДЕФЕКТОЛОГИЯ\альбом максик\6a6a4c25108e1b5993d203af3dc50f5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40" t="21606" r="68750" b="53916"/>
          <a:stretch>
            <a:fillRect/>
          </a:stretch>
        </p:blipFill>
        <p:spPr bwMode="auto">
          <a:xfrm>
            <a:off x="214282" y="285728"/>
            <a:ext cx="1500198" cy="1785950"/>
          </a:xfrm>
          <a:prstGeom prst="rect">
            <a:avLst/>
          </a:prstGeom>
          <a:noFill/>
        </p:spPr>
      </p:pic>
      <p:pic>
        <p:nvPicPr>
          <p:cNvPr id="7172" name="Picture 4" descr="E:\ДЕФЕКТОЛОГИЯ\альбом максик\54b66ba24cad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" b="5000"/>
          <a:stretch>
            <a:fillRect/>
          </a:stretch>
        </p:blipFill>
        <p:spPr bwMode="auto">
          <a:xfrm>
            <a:off x="5500694" y="4857736"/>
            <a:ext cx="2222500" cy="2000264"/>
          </a:xfrm>
          <a:prstGeom prst="rect">
            <a:avLst/>
          </a:prstGeom>
          <a:noFill/>
        </p:spPr>
      </p:pic>
      <p:pic>
        <p:nvPicPr>
          <p:cNvPr id="7173" name="Picture 5" descr="E:\ДЕФЕКТОЛОГИЯ\альбом максик\08199b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30" t="819" r="13077"/>
          <a:stretch>
            <a:fillRect/>
          </a:stretch>
        </p:blipFill>
        <p:spPr bwMode="auto">
          <a:xfrm>
            <a:off x="428596" y="4714884"/>
            <a:ext cx="1673781" cy="1714512"/>
          </a:xfrm>
          <a:prstGeom prst="rect">
            <a:avLst/>
          </a:prstGeom>
          <a:noFill/>
        </p:spPr>
      </p:pic>
      <p:pic>
        <p:nvPicPr>
          <p:cNvPr id="7174" name="Picture 6" descr="E:\ДЕФЕКТОЛОГИЯ\альбом максик\e7f6715440d837bc670b1626ee5337c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4610" t="51656" r="5468" b="8609"/>
          <a:stretch>
            <a:fillRect/>
          </a:stretch>
        </p:blipFill>
        <p:spPr bwMode="auto">
          <a:xfrm>
            <a:off x="7572396" y="214290"/>
            <a:ext cx="1366252" cy="1928826"/>
          </a:xfrm>
          <a:prstGeom prst="rect">
            <a:avLst/>
          </a:prstGeom>
          <a:noFill/>
        </p:spPr>
      </p:pic>
      <p:pic>
        <p:nvPicPr>
          <p:cNvPr id="7175" name="Picture 7" descr="E:\ДЕФЕКТОЛОГИЯ\альбом максик\images (1)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3786190"/>
            <a:ext cx="1400314" cy="1357322"/>
          </a:xfrm>
          <a:prstGeom prst="rect">
            <a:avLst/>
          </a:prstGeom>
          <a:noFill/>
        </p:spPr>
      </p:pic>
      <p:pic>
        <p:nvPicPr>
          <p:cNvPr id="8" name="Picture 9" descr="E:\ДЕФЕКТОЛОГИЯ\альбом максик\da7099cfa88243ff9d645e9c41c7c0c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00"/>
          <a:stretch>
            <a:fillRect/>
          </a:stretch>
        </p:blipFill>
        <p:spPr bwMode="auto">
          <a:xfrm>
            <a:off x="0" y="3429000"/>
            <a:ext cx="1567029" cy="1214446"/>
          </a:xfrm>
          <a:prstGeom prst="rect">
            <a:avLst/>
          </a:prstGeom>
          <a:noFill/>
        </p:spPr>
      </p:pic>
      <p:pic>
        <p:nvPicPr>
          <p:cNvPr id="9" name="Picture 11" descr="E:\ДЕФЕКТОЛОГИЯ\альбом максик\5c96b787a48056b5e69be2c9b91f2a7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1" t="7143" r="23214" b="17857"/>
          <a:stretch>
            <a:fillRect/>
          </a:stretch>
        </p:blipFill>
        <p:spPr bwMode="auto">
          <a:xfrm>
            <a:off x="642910" y="2214554"/>
            <a:ext cx="1185531" cy="1214446"/>
          </a:xfrm>
          <a:prstGeom prst="rect">
            <a:avLst/>
          </a:prstGeom>
          <a:noFill/>
        </p:spPr>
      </p:pic>
      <p:pic>
        <p:nvPicPr>
          <p:cNvPr id="10" name="Picture 8" descr="C:\Users\Таня\Pictures\пини\пины\сенсорика\de58fa97c9c5837a997e4efa5f3760e5 - копия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0"/>
            <a:ext cx="1092223" cy="1000108"/>
          </a:xfrm>
          <a:prstGeom prst="rect">
            <a:avLst/>
          </a:prstGeom>
          <a:noFill/>
        </p:spPr>
      </p:pic>
      <p:pic>
        <p:nvPicPr>
          <p:cNvPr id="11" name="Picture 8" descr="E:\ДЕФЕКТОЛОГИЯ\альбом максик\depositphotos_14325867-stock-illustration-cartoon-red-pencil-eps1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0"/>
            <a:ext cx="1000108" cy="1000108"/>
          </a:xfrm>
          <a:prstGeom prst="rect">
            <a:avLst/>
          </a:prstGeom>
          <a:noFill/>
        </p:spPr>
      </p:pic>
      <p:pic>
        <p:nvPicPr>
          <p:cNvPr id="12" name="Picture 7" descr="E:\ДЕФЕКТОЛОГИЯ\альбом максик\b7453d638a10a83fa665b5abb220ea2f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6" r="50000" b="20361"/>
          <a:stretch>
            <a:fillRect/>
          </a:stretch>
        </p:blipFill>
        <p:spPr bwMode="auto">
          <a:xfrm>
            <a:off x="7572396" y="2357430"/>
            <a:ext cx="1295400" cy="1214446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5276 0.1787 " pathEditMode="relative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29392 -0.249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2441 -0.39907 " pathEditMode="relative" ptsTypes="AA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9375 0.13635 " pathEditMode="relative" ptsTypes="AA">
                                      <p:cBhvr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6771 -0.11551 " pathEditMode="relative" ptsTypes="AA">
                                      <p:cBhvr>
                                        <p:cTn id="2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Pictures\пини\пины\цвети\4c2423bf63a86d816329cf9e6d16573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995"/>
          <a:stretch>
            <a:fillRect/>
          </a:stretch>
        </p:blipFill>
        <p:spPr bwMode="auto">
          <a:xfrm>
            <a:off x="1785918" y="142852"/>
            <a:ext cx="5744945" cy="6500858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E:\ДЕФЕКТОЛОГИЯ\альбом максик\images (4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30" t="8904" r="14130" b="15753"/>
          <a:stretch>
            <a:fillRect/>
          </a:stretch>
        </p:blipFill>
        <p:spPr bwMode="auto">
          <a:xfrm>
            <a:off x="214282" y="3429000"/>
            <a:ext cx="1714512" cy="1714512"/>
          </a:xfrm>
          <a:prstGeom prst="rect">
            <a:avLst/>
          </a:prstGeom>
          <a:noFill/>
        </p:spPr>
      </p:pic>
      <p:pic>
        <p:nvPicPr>
          <p:cNvPr id="8196" name="Picture 4" descr="E:\ДЕФЕКТОЛОГИЯ\альбом максик\iris-710.200@2x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214950"/>
            <a:ext cx="1190620" cy="1190620"/>
          </a:xfrm>
          <a:prstGeom prst="rect">
            <a:avLst/>
          </a:prstGeom>
          <a:noFill/>
        </p:spPr>
      </p:pic>
      <p:pic>
        <p:nvPicPr>
          <p:cNvPr id="8198" name="Picture 6" descr="E:\ДЕФЕКТОЛОГИЯ\альбом максик\depositphotos_144068967-stock-illustration-set-of-funny-pencils-carto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978" t="49268" r="156" b="7519"/>
          <a:stretch>
            <a:fillRect/>
          </a:stretch>
        </p:blipFill>
        <p:spPr bwMode="auto">
          <a:xfrm>
            <a:off x="7858148" y="2357430"/>
            <a:ext cx="1071570" cy="1498198"/>
          </a:xfrm>
          <a:prstGeom prst="rect">
            <a:avLst/>
          </a:prstGeom>
          <a:noFill/>
        </p:spPr>
      </p:pic>
      <p:pic>
        <p:nvPicPr>
          <p:cNvPr id="9" name="Рисунок 8" descr="iCAAE1GMK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0"/>
            <a:ext cx="1771663" cy="1357322"/>
          </a:xfrm>
          <a:prstGeom prst="rect">
            <a:avLst/>
          </a:prstGeom>
        </p:spPr>
      </p:pic>
      <p:pic>
        <p:nvPicPr>
          <p:cNvPr id="8201" name="Picture 9" descr="C:\Users\Таня\Pictures\пини\пины\сенсорика\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5278">
            <a:off x="6699136" y="322166"/>
            <a:ext cx="2303740" cy="1205392"/>
          </a:xfrm>
          <a:prstGeom prst="rect">
            <a:avLst/>
          </a:prstGeom>
          <a:noFill/>
        </p:spPr>
      </p:pic>
      <p:pic>
        <p:nvPicPr>
          <p:cNvPr id="12" name="Picture 6" descr="E:\ДЕФЕКТОЛОГИЯ\альбом максик\hello_html_m4f2624b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572140"/>
            <a:ext cx="1140175" cy="1128704"/>
          </a:xfrm>
          <a:prstGeom prst="rect">
            <a:avLst/>
          </a:prstGeom>
          <a:noFill/>
        </p:spPr>
      </p:pic>
      <p:pic>
        <p:nvPicPr>
          <p:cNvPr id="13" name="Picture 12" descr="E:\ДЕФЕКТОЛОГИЯ\альбом максик\500_F_127205721_9ujUhAT23txfIJv0MLRk9OCmuBnHfVS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50" t="8289" r="9500" b="9481"/>
          <a:stretch>
            <a:fillRect/>
          </a:stretch>
        </p:blipFill>
        <p:spPr bwMode="auto">
          <a:xfrm>
            <a:off x="7786710" y="4500570"/>
            <a:ext cx="1087100" cy="1071570"/>
          </a:xfrm>
          <a:prstGeom prst="rect">
            <a:avLst/>
          </a:prstGeom>
          <a:noFill/>
        </p:spPr>
      </p:pic>
      <p:pic>
        <p:nvPicPr>
          <p:cNvPr id="8202" name="Picture 10" descr="E:\ДЕФЕКТОЛОГИЯ\альбом максик\cf8db2ca8e0b238455a8de8926e74e94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857760"/>
            <a:ext cx="1343020" cy="1343020"/>
          </a:xfrm>
          <a:prstGeom prst="rect">
            <a:avLst/>
          </a:prstGeom>
          <a:noFill/>
        </p:spPr>
      </p:pic>
      <p:pic>
        <p:nvPicPr>
          <p:cNvPr id="8203" name="Picture 11" descr="E:\ДЕФЕКТОЛОГИЯ\альбом максик\depositphotos_3565845-stock-photo-sweet-cherry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428736"/>
            <a:ext cx="1428728" cy="1978239"/>
          </a:xfrm>
          <a:prstGeom prst="rect">
            <a:avLst/>
          </a:prstGeom>
          <a:noFill/>
        </p:spPr>
      </p:pic>
      <p:pic>
        <p:nvPicPr>
          <p:cNvPr id="8204" name="Picture 12" descr="E:\ДЕФЕКТОЛОГИЯ\альбом максик\depositphotos_16322913-stock-photo-red-appl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285860"/>
            <a:ext cx="1293081" cy="1195382"/>
          </a:xfrm>
          <a:prstGeom prst="rect">
            <a:avLst/>
          </a:prstGeom>
          <a:noFill/>
        </p:spPr>
      </p:pic>
      <p:pic>
        <p:nvPicPr>
          <p:cNvPr id="8205" name="Picture 13" descr="E:\ДЕФЕКТОЛОГИЯ\альбом максик\depositphotos_185374008-stock-photo-dark-blue-flower-kosmeja-white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95"/>
          <a:stretch>
            <a:fillRect/>
          </a:stretch>
        </p:blipFill>
        <p:spPr bwMode="auto">
          <a:xfrm>
            <a:off x="785786" y="1285860"/>
            <a:ext cx="1351118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51979 -0.24166 " pathEditMode="relative" ptsTypes="A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21354 -0.2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47257 0.09467 " pathEditMode="relative" ptsTypes="AA">
                                      <p:cBhvr>
                                        <p:cTn id="1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9375 0.15741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51181 0.27315 " pathEditMode="relative" ptsTypes="AA">
                                      <p:cBhvr>
                                        <p:cTn id="2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Таня\Pictures\пини\пины\цвети\b69ceb55e1f6e246c8d2315b847b45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879"/>
          <a:stretch>
            <a:fillRect/>
          </a:stretch>
        </p:blipFill>
        <p:spPr bwMode="auto">
          <a:xfrm>
            <a:off x="1571604" y="0"/>
            <a:ext cx="6286544" cy="6858000"/>
          </a:xfrm>
          <a:prstGeom prst="rect">
            <a:avLst/>
          </a:prstGeom>
          <a:noFill/>
        </p:spPr>
      </p:pic>
      <p:pic>
        <p:nvPicPr>
          <p:cNvPr id="9219" name="Picture 3" descr="E:\ДЕФЕКТОЛОГИЯ\альбом максик\sliva_kartinka_dlya_detey_7_241153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072074"/>
            <a:ext cx="1643074" cy="1565028"/>
          </a:xfrm>
          <a:prstGeom prst="rect">
            <a:avLst/>
          </a:prstGeom>
          <a:noFill/>
        </p:spPr>
      </p:pic>
      <p:pic>
        <p:nvPicPr>
          <p:cNvPr id="9220" name="Picture 4" descr="E:\ДЕФЕКТОЛОГИЯ\альбом максик\shapes-life-triangle-learning-cards-600w-127029872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12" t="2811" b="72342"/>
          <a:stretch>
            <a:fillRect/>
          </a:stretch>
        </p:blipFill>
        <p:spPr bwMode="auto">
          <a:xfrm>
            <a:off x="7000860" y="3786190"/>
            <a:ext cx="2143140" cy="2143140"/>
          </a:xfrm>
          <a:prstGeom prst="rect">
            <a:avLst/>
          </a:prstGeom>
          <a:noFill/>
        </p:spPr>
      </p:pic>
      <p:pic>
        <p:nvPicPr>
          <p:cNvPr id="9221" name="Picture 5" descr="E:\ДЕФЕКТОЛОГИЯ\альбом максик\1693274992_w640_h640_shar-d-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615" t="6615" r="7395" b="7395"/>
          <a:stretch>
            <a:fillRect/>
          </a:stretch>
        </p:blipFill>
        <p:spPr bwMode="auto">
          <a:xfrm>
            <a:off x="214282" y="2500306"/>
            <a:ext cx="1357322" cy="1357322"/>
          </a:xfrm>
          <a:prstGeom prst="rect">
            <a:avLst/>
          </a:prstGeom>
          <a:noFill/>
        </p:spPr>
      </p:pic>
      <p:pic>
        <p:nvPicPr>
          <p:cNvPr id="9222" name="Picture 6" descr="E:\ДЕФЕКТОЛОГИЯ\альбом максик\453e3147fde970185db27a150987354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 t="47625" r="46692"/>
          <a:stretch>
            <a:fillRect/>
          </a:stretch>
        </p:blipFill>
        <p:spPr bwMode="auto">
          <a:xfrm>
            <a:off x="7572396" y="214290"/>
            <a:ext cx="1357322" cy="1885488"/>
          </a:xfrm>
          <a:prstGeom prst="rect">
            <a:avLst/>
          </a:prstGeom>
          <a:noFill/>
        </p:spPr>
      </p:pic>
      <p:pic>
        <p:nvPicPr>
          <p:cNvPr id="9223" name="Picture 7" descr="E:\ДЕФЕКТОЛОГИЯ\альбом максик\9b33d5dc49d38b241893c4696eae4e0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E7E7"/>
              </a:clrFrom>
              <a:clrTo>
                <a:srgbClr val="EDE7E7">
                  <a:alpha val="0"/>
                </a:srgbClr>
              </a:clrTo>
            </a:clrChange>
          </a:blip>
          <a:srcRect l="21785" t="9923" r="61876" b="781"/>
          <a:stretch>
            <a:fillRect/>
          </a:stretch>
        </p:blipFill>
        <p:spPr bwMode="auto">
          <a:xfrm rot="6427982">
            <a:off x="1249473" y="-16075"/>
            <a:ext cx="428628" cy="1436347"/>
          </a:xfrm>
          <a:prstGeom prst="rect">
            <a:avLst/>
          </a:prstGeom>
          <a:noFill/>
        </p:spPr>
      </p:pic>
      <p:pic>
        <p:nvPicPr>
          <p:cNvPr id="9" name="Picture 10" descr="E:\ДЕФЕКТОЛОГИЯ\альбом максик\D0E0E2EDEEF1F2EEF0EEEDEDE8E9-F2F0E5F3E3EEEBFCEDE8EA-F2F0E8-F0E0E2EDFBE5-F1F2EEF0EEEDFB_504781ae439e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14356"/>
            <a:ext cx="1745261" cy="1738308"/>
          </a:xfrm>
          <a:prstGeom prst="rect">
            <a:avLst/>
          </a:prstGeom>
          <a:noFill/>
        </p:spPr>
      </p:pic>
      <p:pic>
        <p:nvPicPr>
          <p:cNvPr id="10" name="Picture 13" descr="E:\ДЕФЕКТОЛОГИЯ\альбом максик\depositphotos_185374008-stock-photo-dark-blue-flower-kosmeja-whit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95"/>
          <a:stretch>
            <a:fillRect/>
          </a:stretch>
        </p:blipFill>
        <p:spPr bwMode="auto">
          <a:xfrm>
            <a:off x="5715008" y="5643554"/>
            <a:ext cx="1351118" cy="1214446"/>
          </a:xfrm>
          <a:prstGeom prst="rect">
            <a:avLst/>
          </a:prstGeom>
          <a:noFill/>
        </p:spPr>
      </p:pic>
      <p:pic>
        <p:nvPicPr>
          <p:cNvPr id="11" name="Picture 11" descr="E:\ДЕФЕКТОЛОГИЯ\альбом максик\5c96b787a48056b5e69be2c9b91f2a7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1" t="7143" r="23214" b="17857"/>
          <a:stretch>
            <a:fillRect/>
          </a:stretch>
        </p:blipFill>
        <p:spPr bwMode="auto">
          <a:xfrm>
            <a:off x="428596" y="4071942"/>
            <a:ext cx="1185531" cy="1214446"/>
          </a:xfrm>
          <a:prstGeom prst="rect">
            <a:avLst/>
          </a:prstGeom>
          <a:noFill/>
        </p:spPr>
      </p:pic>
      <p:pic>
        <p:nvPicPr>
          <p:cNvPr id="9224" name="Picture 8" descr="E:\ДЕФЕКТОЛОГИЯ\альбом максик\7bee33f7c66ce1da4ad36c79008fa39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10"/>
          <a:stretch>
            <a:fillRect/>
          </a:stretch>
        </p:blipFill>
        <p:spPr bwMode="auto">
          <a:xfrm>
            <a:off x="7819089" y="2357430"/>
            <a:ext cx="1324911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5579 L 0.49757 -0.56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14815E-6 L -0.44114 -0.09444 " pathEditMode="relative" ptsTypes="AA">
                                      <p:cBhvr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1024 -0.026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47257 0.10486 " pathEditMode="relative" ptsTypes="AA">
                                      <p:cBhvr>
                                        <p:cTn id="2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-0.00138 L 0.50538 0.46065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Pictures\пини\пины\цвети\109f5c42c31cd08e2f1c5999c032d7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831"/>
          <a:stretch>
            <a:fillRect/>
          </a:stretch>
        </p:blipFill>
        <p:spPr bwMode="auto">
          <a:xfrm>
            <a:off x="1571604" y="1"/>
            <a:ext cx="6143668" cy="685800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6429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E:\ДЕФЕКТОЛОГИЯ\альбом максик\8f43bcfe5bd342d3c3588b46fe8face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42918"/>
            <a:ext cx="1643074" cy="1643074"/>
          </a:xfrm>
          <a:prstGeom prst="rect">
            <a:avLst/>
          </a:prstGeom>
          <a:noFill/>
        </p:spPr>
      </p:pic>
      <p:pic>
        <p:nvPicPr>
          <p:cNvPr id="10244" name="Picture 4" descr="E:\ДЕФЕКТОЛОГИЯ\альбом максик\71-Pox6zHiL._SX466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0271" y="4000504"/>
            <a:ext cx="1753729" cy="1614484"/>
          </a:xfrm>
          <a:prstGeom prst="rect">
            <a:avLst/>
          </a:prstGeom>
          <a:noFill/>
        </p:spPr>
      </p:pic>
      <p:pic>
        <p:nvPicPr>
          <p:cNvPr id="10246" name="Picture 6" descr="E:\ДЕФЕКТОЛОГИЯ\альбом максик\873f8163ea67ff638510a21ef691222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25" t="1250" b="61250"/>
          <a:stretch>
            <a:fillRect/>
          </a:stretch>
        </p:blipFill>
        <p:spPr bwMode="auto">
          <a:xfrm>
            <a:off x="214282" y="5214950"/>
            <a:ext cx="1404934" cy="1428760"/>
          </a:xfrm>
          <a:prstGeom prst="rect">
            <a:avLst/>
          </a:prstGeom>
          <a:noFill/>
        </p:spPr>
      </p:pic>
      <p:pic>
        <p:nvPicPr>
          <p:cNvPr id="8" name="Picture 13" descr="E:\ДЕФЕКТОЛОГИЯ\альбом максик\6909ad56ace7f33aef1a6ddd45790dc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3824" y="1214422"/>
            <a:ext cx="1340176" cy="2000264"/>
          </a:xfrm>
          <a:prstGeom prst="rect">
            <a:avLst/>
          </a:prstGeom>
          <a:noFill/>
        </p:spPr>
      </p:pic>
      <p:pic>
        <p:nvPicPr>
          <p:cNvPr id="10247" name="Picture 7" descr="E:\ДЕФЕКТОЛОГИЯ\альбом максик\10341501-pink-flower-cosmos-sensation-isolated-on-whit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48" t="2709" r="15745"/>
          <a:stretch>
            <a:fillRect/>
          </a:stretch>
        </p:blipFill>
        <p:spPr bwMode="auto">
          <a:xfrm>
            <a:off x="0" y="2786058"/>
            <a:ext cx="1692907" cy="1643074"/>
          </a:xfrm>
          <a:prstGeom prst="rect">
            <a:avLst/>
          </a:prstGeom>
          <a:noFill/>
        </p:spPr>
      </p:pic>
      <p:pic>
        <p:nvPicPr>
          <p:cNvPr id="10248" name="Picture 8" descr="E:\ДЕФЕКТОЛОГИЯ\альбом максик\1465389323_shar-na-elku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429264"/>
            <a:ext cx="1222876" cy="1222876"/>
          </a:xfrm>
          <a:prstGeom prst="rect">
            <a:avLst/>
          </a:prstGeom>
          <a:noFill/>
        </p:spPr>
      </p:pic>
      <p:pic>
        <p:nvPicPr>
          <p:cNvPr id="10249" name="Picture 9" descr="E:\ДЕФЕКТОЛОГИЯ\альбом максик\apple_PNG1240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214290"/>
            <a:ext cx="1000132" cy="1068506"/>
          </a:xfrm>
          <a:prstGeom prst="rect">
            <a:avLst/>
          </a:prstGeom>
          <a:noFill/>
        </p:spPr>
      </p:pic>
      <p:pic>
        <p:nvPicPr>
          <p:cNvPr id="10250" name="Picture 10" descr="E:\ДЕФЕКТОЛОГИЯ\альбом максик\eltlims_Estrela_do_PT_Sorind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4414" y="4500570"/>
            <a:ext cx="1000132" cy="890138"/>
          </a:xfrm>
          <a:prstGeom prst="rect">
            <a:avLst/>
          </a:prstGeom>
          <a:noFill/>
        </p:spPr>
      </p:pic>
      <p:pic>
        <p:nvPicPr>
          <p:cNvPr id="10251" name="Picture 11" descr="E:\ДЕФЕКТОЛОГИЯ\альбом максик\f922f3dc94e56791667a41a662d45c3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FD5"/>
              </a:clrFrom>
              <a:clrTo>
                <a:srgbClr val="FDFFD5">
                  <a:alpha val="0"/>
                </a:srgbClr>
              </a:clrTo>
            </a:clrChange>
          </a:blip>
          <a:srcRect l="79297" t="35416" b="38542"/>
          <a:stretch>
            <a:fillRect/>
          </a:stretch>
        </p:blipFill>
        <p:spPr bwMode="auto">
          <a:xfrm>
            <a:off x="5715008" y="5644881"/>
            <a:ext cx="1714512" cy="1213119"/>
          </a:xfrm>
          <a:prstGeom prst="rect">
            <a:avLst/>
          </a:prstGeom>
          <a:noFill/>
        </p:spPr>
      </p:pic>
      <p:pic>
        <p:nvPicPr>
          <p:cNvPr id="10252" name="Picture 12" descr="E:\ДЕФЕКТОЛОГИЯ\альбом максик\images (5)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14290"/>
            <a:ext cx="1262063" cy="11492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42622 0.2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4434 -0.48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37622 -0.196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56841 0.177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54132 -0.24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2431 -0.306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279</TotalTime>
  <Words>72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42</cp:revision>
  <dcterms:created xsi:type="dcterms:W3CDTF">2016-06-04T13:22:09Z</dcterms:created>
  <dcterms:modified xsi:type="dcterms:W3CDTF">2020-03-23T16:02:25Z</dcterms:modified>
</cp:coreProperties>
</file>