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71517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Comic Sans MS" pitchFamily="66" charset="0"/>
              </a:rPr>
              <a:t>БУДЬ УВАЖНИМ! ПОРАХУЙ!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1026" name="Picture 2" descr="C:\Users\Таня\Pictures\пини\пины\баночки\ddaeeed0cc54a20c95867b2909d6dd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3214710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285992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285992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endParaRPr lang="ru-RU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286124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ru-RU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857628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endParaRPr lang="ru-RU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2462" y="2000240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</a:t>
            </a:r>
            <a:endParaRPr lang="ru-RU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572396" y="6072206"/>
            <a:ext cx="1000132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7"/>
          <p:cNvSpPr txBox="1"/>
          <p:nvPr/>
        </p:nvSpPr>
        <p:spPr>
          <a:xfrm>
            <a:off x="3714744" y="4929198"/>
            <a:ext cx="3429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387730"/>
            <a:ext cx="4028389" cy="51845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8581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Comic Sans MS" pitchFamily="66" charset="0"/>
              </a:rPr>
              <a:t>ПОРАХУЙ ПРЕДМЕТИ В РАМОЧКАХ ТА СКЛАДИ ДО КОШИКА  ЛИШЕ ТІ , КІЛЬКІСТЬ ЯКИХ  ВІДПОВІДАЄ  ВКАЗАНІЙ </a:t>
            </a:r>
            <a:r>
              <a:rPr lang="uk-UA" i="1" dirty="0" smtClean="0">
                <a:latin typeface="Comic Sans MS" pitchFamily="66" charset="0"/>
              </a:rPr>
              <a:t> </a:t>
            </a:r>
            <a:r>
              <a:rPr lang="uk-UA" i="1" dirty="0" smtClean="0">
                <a:latin typeface="Comic Sans MS" pitchFamily="66" charset="0"/>
              </a:rPr>
              <a:t>НА НЬОМУ </a:t>
            </a:r>
            <a:r>
              <a:rPr lang="uk-UA" i="1" dirty="0" smtClean="0">
                <a:latin typeface="Comic Sans MS" pitchFamily="66" charset="0"/>
              </a:rPr>
              <a:t>ЦИФРІ </a:t>
            </a:r>
            <a:endParaRPr lang="ru-RU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429264"/>
            <a:ext cx="857256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2" name="Picture 4" descr="C:\Users\Таня\Pictures\мат - ка\ab867501ad37e5cf00bb60fc656051cf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571612"/>
            <a:ext cx="1261036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Таня\Pictures\мат - ка\ab867501ad37e5cf00bb60fc656051cf - коп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57694"/>
            <a:ext cx="1319724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Таня\Pictures\мат - ка\ab867501ad37e5cf00bb60fc656051cf - копия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1357322" cy="2142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5" name="Picture 7" descr="C:\Users\Таня\Pictures\мат - ка\ab867501ad37e5cf00bb60fc656051cf - копия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929066"/>
            <a:ext cx="1352992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00132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 -0.06892 L -0.75938 0.24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32655E-6 L -0.21267 -0.1783 " pathEditMode="relative" ptsTypes="AA"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5000636"/>
            <a:ext cx="857256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7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Таня\Pictures\мат - ка\0f7af9f92c19696f0ba63bc8eb331827.jpg"/>
          <p:cNvPicPr>
            <a:picLocks noChangeAspect="1" noChangeArrowheads="1"/>
          </p:cNvPicPr>
          <p:nvPr/>
        </p:nvPicPr>
        <p:blipFill>
          <a:blip r:embed="rId3"/>
          <a:srcRect l="4062" t="5575" r="55625" b="30401"/>
          <a:stretch>
            <a:fillRect/>
          </a:stretch>
        </p:blipFill>
        <p:spPr bwMode="auto">
          <a:xfrm>
            <a:off x="4572000" y="500042"/>
            <a:ext cx="1504571" cy="17145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Таня\Pictures\мат - ка\7795823bed7192ac1e8b6e8f720ba559 - копия.jpg"/>
          <p:cNvPicPr>
            <a:picLocks noChangeAspect="1" noChangeArrowheads="1"/>
          </p:cNvPicPr>
          <p:nvPr/>
        </p:nvPicPr>
        <p:blipFill>
          <a:blip r:embed="rId4"/>
          <a:srcRect l="3877" t="3319" r="1871" b="6431"/>
          <a:stretch>
            <a:fillRect/>
          </a:stretch>
        </p:blipFill>
        <p:spPr bwMode="auto">
          <a:xfrm>
            <a:off x="6715140" y="2071678"/>
            <a:ext cx="1968240" cy="1214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Таня\Pictures\мат - ка\d18b74304e5487874a86afe119e02a2f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72008"/>
            <a:ext cx="1307884" cy="18859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C:\Users\Таня\Pictures\мат - ка\ab867501ad37e5cf00bb60fc656051cf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643314"/>
            <a:ext cx="1348004" cy="2214578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01024" y="6143644"/>
            <a:ext cx="928694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827E-7 L -0.68525 0.162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0426E-6 L -0.25208 -0.2412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000636"/>
            <a:ext cx="857256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4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Таня\Pictures\мат - ка\ab867501ad37e5cf00bb60fc656051cf - коп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1428760" cy="2254762"/>
          </a:xfrm>
          <a:prstGeom prst="rect">
            <a:avLst/>
          </a:prstGeom>
          <a:noFill/>
        </p:spPr>
      </p:pic>
      <p:pic>
        <p:nvPicPr>
          <p:cNvPr id="2052" name="Picture 4" descr="C:\Users\Таня\Pictures\мат - ка\967005b3df1135fcfb56f809d3652a8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929198"/>
            <a:ext cx="2528575" cy="1571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Таня\Pictures\логопедія+деф\сенсорика\мягкие пазлы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85728"/>
            <a:ext cx="1706270" cy="192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Таня\Pictures\логопедія+деф\ad21792c270e6891d5dc266979dd4713--picasa-web-frogs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571744"/>
            <a:ext cx="1878486" cy="1997075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72462" y="6215082"/>
            <a:ext cx="857256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022E-7 L -0.36216 -0.2097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9371E-6 L -0.57483 0.04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6762E-6 L -0.48038 0.314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000636"/>
            <a:ext cx="857256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Таня\Pictures\логопедія+деф\ad21792c270e6891d5dc266979dd4713--picasa-web-fro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1369938" cy="2130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Таня\Pictures\логопедія+деф\2f72f5272d0e18c808f3cbf1c936d554--picasa-web-clip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571612"/>
            <a:ext cx="1262058" cy="25809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6" name="Picture 4" descr="C:\Users\Таня\Pictures\логопедія+деф\сенсорика\4mrKHvavxHA.jpg"/>
          <p:cNvPicPr>
            <a:picLocks noChangeAspect="1" noChangeArrowheads="1"/>
          </p:cNvPicPr>
          <p:nvPr/>
        </p:nvPicPr>
        <p:blipFill>
          <a:blip r:embed="rId5"/>
          <a:srcRect l="7759" r="10775" b="1162"/>
          <a:stretch>
            <a:fillRect/>
          </a:stretch>
        </p:blipFill>
        <p:spPr bwMode="auto">
          <a:xfrm>
            <a:off x="4714876" y="4643446"/>
            <a:ext cx="2029680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7" name="Picture 5" descr="C:\Users\Таня\Pictures\логопедія+деф\сенсорика\5ac8210bc565dc27365dc16e883bda54.jpg"/>
          <p:cNvPicPr>
            <a:picLocks noChangeAspect="1" noChangeArrowheads="1"/>
          </p:cNvPicPr>
          <p:nvPr/>
        </p:nvPicPr>
        <p:blipFill>
          <a:blip r:embed="rId6"/>
          <a:srcRect l="8092" r="7160" b="-1644"/>
          <a:stretch>
            <a:fillRect/>
          </a:stretch>
        </p:blipFill>
        <p:spPr bwMode="auto">
          <a:xfrm>
            <a:off x="4857752" y="2714620"/>
            <a:ext cx="1948060" cy="15589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928694" cy="500066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Таня\Pictures\логопедія+деф\сенсорика\aREWgXZQA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4500570"/>
            <a:ext cx="1841500" cy="1228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9593E-6 L -0.48038 0.3355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704E-6 L -0.63785 0.136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7919E-6 L -0.25989 -0.25185 " pathEditMode="relative" ptsTypes="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000636"/>
            <a:ext cx="857256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8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Таня\Pictures\логопедія+деф\сенсорика\btuaMJn5X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2248436" cy="1500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C:\Users\Таня\Pictures\логопедія+деф\сенсорика\Image45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928802"/>
            <a:ext cx="2494726" cy="18573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0" name="Picture 4" descr="C:\Users\Таня\Pictures\логопедія+деф\сенсорика\otkrytoe-zanyatie-po-formirovaniyu-elementarnyx-matematicheskix-predstavlenij-znakomstvo-s-konusom-starshaya-gruppa-s-zaderzhkoj-razvit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929066"/>
            <a:ext cx="1689394" cy="1785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1" name="Picture 5" descr="C:\Users\Таня\Pictures\лото\узагальнення\4b362208b72d375746625a64c760c558.jpg"/>
          <p:cNvPicPr>
            <a:picLocks noChangeAspect="1" noChangeArrowheads="1"/>
          </p:cNvPicPr>
          <p:nvPr/>
        </p:nvPicPr>
        <p:blipFill>
          <a:blip r:embed="rId6" cstate="print"/>
          <a:srcRect l="12500" t="8791" r="16785" b="10165"/>
          <a:stretch>
            <a:fillRect/>
          </a:stretch>
        </p:blipFill>
        <p:spPr bwMode="auto">
          <a:xfrm>
            <a:off x="6786578" y="4143380"/>
            <a:ext cx="1951831" cy="17448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071570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3.80204E-6 L -0.65364 0.13645 " pathEditMode="relative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7308E-6 L -0.22639 -0.15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000636"/>
            <a:ext cx="1357322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10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Таня\Pictures\лото\узагальнення\ae3dc01b0d2de4c261af0bb9672ac5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951037" cy="14176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3" name="Picture 3" descr="C:\Users\Таня\Pictures\лото\узагальнення\iCA1L1D3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2"/>
            <a:ext cx="2225106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4" name="Picture 4" descr="C:\Users\Таня\Pictures\лото\узагальнення\iCAWTE2H4.jpg"/>
          <p:cNvPicPr>
            <a:picLocks noChangeAspect="1" noChangeArrowheads="1"/>
          </p:cNvPicPr>
          <p:nvPr/>
        </p:nvPicPr>
        <p:blipFill>
          <a:blip r:embed="rId5"/>
          <a:srcRect l="5906" t="3947" r="5511" b="5262"/>
          <a:stretch>
            <a:fillRect/>
          </a:stretch>
        </p:blipFill>
        <p:spPr bwMode="auto">
          <a:xfrm>
            <a:off x="4500562" y="4786322"/>
            <a:ext cx="2143140" cy="1643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5" name="Picture 5" descr="C:\Users\Таня\Pictures\лото\цвета\iCASLFZVM.jpg"/>
          <p:cNvPicPr>
            <a:picLocks noChangeAspect="1" noChangeArrowheads="1"/>
          </p:cNvPicPr>
          <p:nvPr/>
        </p:nvPicPr>
        <p:blipFill>
          <a:blip r:embed="rId6"/>
          <a:srcRect t="11842" b="13157"/>
          <a:stretch>
            <a:fillRect/>
          </a:stretch>
        </p:blipFill>
        <p:spPr bwMode="auto">
          <a:xfrm>
            <a:off x="6143636" y="3143248"/>
            <a:ext cx="2419350" cy="1357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23497E-6 L -0.67726 0.4616 " pathEditMode="relative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1.68363E-6 L -0.45677 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Pictures\пини\пины\цвети\0bdab97d5733fcb2ef54b8d0083cb7b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4028389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000636"/>
            <a:ext cx="1357322" cy="107157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Comic Sans MS" pitchFamily="66" charset="0"/>
              </a:rPr>
              <a:t>9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Таня\Pictures\лото\цвета\iCARKX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1323975" cy="180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7" name="Picture 3" descr="C:\Users\Таня\Pictures\лото\цвета\a092943dd58c9b9cb39a7387594c448d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14620"/>
            <a:ext cx="2208854" cy="12239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9" name="Picture 5" descr="C:\Users\Таня\Pictures\лото\цвета\iCA5SCE0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2786058"/>
            <a:ext cx="1152526" cy="1800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50" name="Picture 6" descr="C:\Users\Таня\Pictures\лото\цвета\iCA5Y874P.jpg"/>
          <p:cNvPicPr>
            <a:picLocks noChangeAspect="1" noChangeArrowheads="1"/>
          </p:cNvPicPr>
          <p:nvPr/>
        </p:nvPicPr>
        <p:blipFill>
          <a:blip r:embed="rId6"/>
          <a:srcRect t="11842" b="13157"/>
          <a:stretch>
            <a:fillRect/>
          </a:stretch>
        </p:blipFill>
        <p:spPr bwMode="auto">
          <a:xfrm>
            <a:off x="4643438" y="4572008"/>
            <a:ext cx="2419350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000768"/>
            <a:ext cx="1143008" cy="57150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Таня\Pictures\лото\цвета\iCAOT61SW.jpg"/>
          <p:cNvPicPr>
            <a:picLocks noChangeAspect="1" noChangeArrowheads="1"/>
          </p:cNvPicPr>
          <p:nvPr/>
        </p:nvPicPr>
        <p:blipFill>
          <a:blip r:embed="rId7"/>
          <a:srcRect l="25000"/>
          <a:stretch>
            <a:fillRect/>
          </a:stretch>
        </p:blipFill>
        <p:spPr bwMode="auto">
          <a:xfrm>
            <a:off x="6858016" y="357166"/>
            <a:ext cx="1928808" cy="1809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1212E-6 L -0.48299 0.08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96022E-7 L -0.36996 -0.35662 " pathEditMode="relative" ptsTypes="AA">
                                      <p:cBhvr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068E-6 L -0.50503 0.431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85818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many-colorful-hands-smileys-isolated-background-6695982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357158" y="2643182"/>
            <a:ext cx="8420100" cy="242889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50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42</cp:revision>
  <dcterms:created xsi:type="dcterms:W3CDTF">2020-03-23T16:03:19Z</dcterms:created>
  <dcterms:modified xsi:type="dcterms:W3CDTF">2020-03-24T18:52:05Z</dcterms:modified>
</cp:coreProperties>
</file>