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6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CA4XG60Q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22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4348" y="785794"/>
            <a:ext cx="5214974" cy="2308324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7200" b="1" i="1" dirty="0">
                <a:solidFill>
                  <a:srgbClr val="0070C0"/>
                </a:solidFill>
              </a:rPr>
              <a:t>ВОДНИЙ</a:t>
            </a:r>
          </a:p>
          <a:p>
            <a:pPr algn="ctr"/>
            <a:r>
              <a:rPr lang="uk-UA" sz="7200" b="1" i="1" dirty="0">
                <a:solidFill>
                  <a:srgbClr val="0070C0"/>
                </a:solidFill>
              </a:rPr>
              <a:t>ТРАНСПОРТ</a:t>
            </a:r>
            <a:endParaRPr lang="ru-RU" sz="7200" b="1" i="1" dirty="0">
              <a:solidFill>
                <a:srgbClr val="0070C0"/>
              </a:solidFill>
            </a:endParaRPr>
          </a:p>
        </p:txBody>
      </p:sp>
      <p:sp>
        <p:nvSpPr>
          <p:cNvPr id="5" name="TextBox 7"/>
          <p:cNvSpPr txBox="1"/>
          <p:nvPr/>
        </p:nvSpPr>
        <p:spPr>
          <a:xfrm>
            <a:off x="1142976" y="5143512"/>
            <a:ext cx="3429024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i="1" dirty="0">
                <a:latin typeface="Bookman Old Style" pitchFamily="18" charset="0"/>
              </a:rPr>
              <a:t>підготувала </a:t>
            </a:r>
          </a:p>
          <a:p>
            <a:r>
              <a:rPr lang="uk-UA" i="1" dirty="0">
                <a:latin typeface="Bookman Old Style" pitchFamily="18" charset="0"/>
              </a:rPr>
              <a:t>вчитель-дефектолог</a:t>
            </a:r>
          </a:p>
          <a:p>
            <a:r>
              <a:rPr lang="uk-UA" i="1" dirty="0" err="1">
                <a:latin typeface="Bookman Old Style" pitchFamily="18" charset="0"/>
              </a:rPr>
              <a:t>КЗ</a:t>
            </a:r>
            <a:r>
              <a:rPr lang="uk-UA" i="1" dirty="0">
                <a:latin typeface="Bookman Old Style" pitchFamily="18" charset="0"/>
              </a:rPr>
              <a:t> “ДНЗ № 122 КТ” КМР</a:t>
            </a:r>
          </a:p>
          <a:p>
            <a:r>
              <a:rPr lang="uk-UA" i="1" dirty="0">
                <a:latin typeface="Bookman Old Style" pitchFamily="18" charset="0"/>
              </a:rPr>
              <a:t>Волобоєва Т.В.</a:t>
            </a:r>
            <a:endParaRPr lang="ru-RU" i="1" dirty="0">
              <a:latin typeface="Bookman Old Style" pitchFamily="18" charset="0"/>
            </a:endParaRPr>
          </a:p>
        </p:txBody>
      </p:sp>
      <p:pic>
        <p:nvPicPr>
          <p:cNvPr id="6" name="Рисунок 5" descr="iCA9UC1Z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3500438"/>
            <a:ext cx="3390904" cy="2176594"/>
          </a:xfrm>
          <a:prstGeom prst="rect">
            <a:avLst/>
          </a:prstGeom>
        </p:spPr>
      </p:pic>
    </p:spTree>
  </p:cSld>
  <p:clrMapOvr>
    <a:masterClrMapping/>
  </p:clrMapOvr>
  <p:transition spd="slow">
    <p:strips dir="ld"/>
    <p:sndAc>
      <p:stSnd>
        <p:snd r:embed="rId2" name="push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CA4XG60Q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22281"/>
          </a:xfrm>
          <a:prstGeom prst="rect">
            <a:avLst/>
          </a:prstGeom>
        </p:spPr>
      </p:pic>
      <p:pic>
        <p:nvPicPr>
          <p:cNvPr id="3" name="Рисунок 2" descr="iCAD1BHV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1285860"/>
            <a:ext cx="3744000" cy="249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iCAY21N6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100" y="3929066"/>
            <a:ext cx="3924000" cy="261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iCA90N6OB.jpg"/>
          <p:cNvPicPr>
            <a:picLocks noChangeAspect="1"/>
          </p:cNvPicPr>
          <p:nvPr/>
        </p:nvPicPr>
        <p:blipFill>
          <a:blip r:embed="rId6"/>
          <a:srcRect l="15533" r="15680" b="17105"/>
          <a:stretch>
            <a:fillRect/>
          </a:stretch>
        </p:blipFill>
        <p:spPr>
          <a:xfrm>
            <a:off x="571472" y="571480"/>
            <a:ext cx="3996000" cy="27069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CA4XG60Q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22281"/>
          </a:xfrm>
          <a:prstGeom prst="rect">
            <a:avLst/>
          </a:prstGeom>
        </p:spPr>
      </p:pic>
      <p:pic>
        <p:nvPicPr>
          <p:cNvPr id="4" name="Рисунок 3" descr="iCAL9U4DV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571480"/>
            <a:ext cx="3713684" cy="25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CAY6QL5F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3571876"/>
            <a:ext cx="3780000" cy="25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CA0IB9I7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34" y="3571876"/>
            <a:ext cx="4032000" cy="25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iCA2PBKG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2066" y="571480"/>
            <a:ext cx="3408632" cy="25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CA4XG60Q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22281"/>
          </a:xfrm>
          <a:prstGeom prst="rect">
            <a:avLst/>
          </a:prstGeom>
        </p:spPr>
      </p:pic>
      <p:pic>
        <p:nvPicPr>
          <p:cNvPr id="3" name="Рисунок 2" descr="iCANZ34Q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1571612"/>
            <a:ext cx="3240000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iCAO3F3F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869" y="214290"/>
            <a:ext cx="3342315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CA9ATP1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1736" y="4500570"/>
            <a:ext cx="2887579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CA347K75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72132" y="3000372"/>
            <a:ext cx="3240000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CA4XG60Q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719"/>
            <a:ext cx="9144000" cy="6822281"/>
          </a:xfrm>
          <a:prstGeom prst="rect">
            <a:avLst/>
          </a:prstGeom>
        </p:spPr>
      </p:pic>
      <p:pic>
        <p:nvPicPr>
          <p:cNvPr id="3" name="Рисунок 2" descr="23 - копи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9F8"/>
              </a:clrFrom>
              <a:clrTo>
                <a:srgbClr val="FDF9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3841" y="0"/>
            <a:ext cx="3168000" cy="3140173"/>
          </a:xfrm>
          <a:prstGeom prst="rect">
            <a:avLst/>
          </a:prstGeom>
        </p:spPr>
      </p:pic>
      <p:pic>
        <p:nvPicPr>
          <p:cNvPr id="4" name="Рисунок 3" descr="iCAL9U4DV.jpg"/>
          <p:cNvPicPr>
            <a:picLocks noChangeAspect="1"/>
          </p:cNvPicPr>
          <p:nvPr/>
        </p:nvPicPr>
        <p:blipFill>
          <a:blip r:embed="rId5">
            <a:lum bright="10000"/>
          </a:blip>
          <a:stretch>
            <a:fillRect/>
          </a:stretch>
        </p:blipFill>
        <p:spPr>
          <a:xfrm>
            <a:off x="4714876" y="571480"/>
            <a:ext cx="3240000" cy="2198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CA8LCXZQ.jpg"/>
          <p:cNvPicPr>
            <a:picLocks noChangeAspect="1"/>
          </p:cNvPicPr>
          <p:nvPr/>
        </p:nvPicPr>
        <p:blipFill>
          <a:blip r:embed="rId6">
            <a:lum bright="10000"/>
          </a:blip>
          <a:stretch>
            <a:fillRect/>
          </a:stretch>
        </p:blipFill>
        <p:spPr>
          <a:xfrm>
            <a:off x="1142976" y="3500438"/>
            <a:ext cx="3240000" cy="21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2 - копия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9F8F6"/>
              </a:clrFrom>
              <a:clrTo>
                <a:srgbClr val="F9F8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628" y="2928934"/>
            <a:ext cx="3024000" cy="34007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8596" y="5857892"/>
            <a:ext cx="3857652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latin typeface="Bookman Old Style" pitchFamily="18" charset="0"/>
              </a:rPr>
              <a:t>Який предмет зайвий? </a:t>
            </a:r>
          </a:p>
          <a:p>
            <a:pPr algn="ctr"/>
            <a:r>
              <a:rPr lang="uk-UA" sz="1600" dirty="0">
                <a:latin typeface="Bookman Old Style" pitchFamily="18" charset="0"/>
              </a:rPr>
              <a:t>Поясни чому. </a:t>
            </a:r>
          </a:p>
          <a:p>
            <a:pPr algn="ctr"/>
            <a:r>
              <a:rPr lang="uk-UA" sz="1600" dirty="0">
                <a:latin typeface="Bookman Old Style" pitchFamily="18" charset="0"/>
              </a:rPr>
              <a:t>Перевір свою відповідь. Молодець!</a:t>
            </a:r>
            <a:endParaRPr lang="ru-RU" sz="16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 advClick="0">
    <p:strips dir="ld"/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30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Ира</cp:lastModifiedBy>
  <cp:revision>10</cp:revision>
  <dcterms:created xsi:type="dcterms:W3CDTF">2016-03-27T18:31:39Z</dcterms:created>
  <dcterms:modified xsi:type="dcterms:W3CDTF">2020-03-25T11:55:45Z</dcterms:modified>
</cp:coreProperties>
</file>