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2.jpeg"/><Relationship Id="rId4" Type="http://schemas.openxmlformats.org/officeDocument/2006/relationships/image" Target="../media/image35.pn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2.jpeg"/><Relationship Id="rId7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1.jpeg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14.jpeg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7.jpeg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jpeg"/><Relationship Id="rId4" Type="http://schemas.openxmlformats.org/officeDocument/2006/relationships/image" Target="../media/image16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735811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7200" i="1" dirty="0" smtClean="0">
                <a:solidFill>
                  <a:srgbClr val="0070C0"/>
                </a:solidFill>
                <a:latin typeface="Monotype Corsiva" pitchFamily="66" charset="0"/>
              </a:rPr>
              <a:t>Будь уважним</a:t>
            </a:r>
            <a:endParaRPr lang="ru-RU" sz="7200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3000364" y="5357826"/>
            <a:ext cx="342902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i="1" dirty="0" smtClean="0">
                <a:latin typeface="Bookman Old Style" pitchFamily="18" charset="0"/>
              </a:rPr>
              <a:t>підготувала </a:t>
            </a:r>
          </a:p>
          <a:p>
            <a:pPr algn="ctr"/>
            <a:r>
              <a:rPr lang="uk-UA" i="1" dirty="0" smtClean="0">
                <a:latin typeface="Bookman Old Style" pitchFamily="18" charset="0"/>
              </a:rPr>
              <a:t>вчитель-дефектолог</a:t>
            </a:r>
          </a:p>
          <a:p>
            <a:pPr algn="ctr"/>
            <a:r>
              <a:rPr lang="uk-UA" i="1" dirty="0" err="1" smtClean="0">
                <a:latin typeface="Bookman Old Style" pitchFamily="18" charset="0"/>
              </a:rPr>
              <a:t>КЗ</a:t>
            </a:r>
            <a:r>
              <a:rPr lang="uk-UA" i="1" dirty="0" smtClean="0">
                <a:latin typeface="Bookman Old Style" pitchFamily="18" charset="0"/>
              </a:rPr>
              <a:t> “ДНЗ № 122 КТ” КМР</a:t>
            </a:r>
          </a:p>
          <a:p>
            <a:pPr algn="ctr"/>
            <a:r>
              <a:rPr lang="uk-UA" i="1" dirty="0" smtClean="0">
                <a:latin typeface="Bookman Old Style" pitchFamily="18" charset="0"/>
              </a:rPr>
              <a:t>Волобоєва Т.В.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4" name="Рисунок 3" descr="C:\Users\Таня\Pictures\логопедія+деф\сенсорика\928f3deb97ac10edf0cfb42e586063ec.jpg"/>
          <p:cNvPicPr/>
          <p:nvPr/>
        </p:nvPicPr>
        <p:blipFill>
          <a:blip r:embed="rId2"/>
          <a:srcRect l="3895" t="4749" r="3823" b="4378"/>
          <a:stretch>
            <a:fillRect/>
          </a:stretch>
        </p:blipFill>
        <p:spPr bwMode="auto">
          <a:xfrm>
            <a:off x="428596" y="2071678"/>
            <a:ext cx="3420000" cy="252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Таня\Pictures\логопедія+деф\сенсорика\4mrKHvavxHA.jpg"/>
          <p:cNvPicPr/>
          <p:nvPr/>
        </p:nvPicPr>
        <p:blipFill>
          <a:blip r:embed="rId3"/>
          <a:srcRect l="10529" t="7624" r="10608" b="4878"/>
          <a:stretch>
            <a:fillRect/>
          </a:stretch>
        </p:blipFill>
        <p:spPr bwMode="auto">
          <a:xfrm>
            <a:off x="5143504" y="2071678"/>
            <a:ext cx="3420000" cy="252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786710" y="6143644"/>
            <a:ext cx="1143008" cy="500066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ня\Pictures\логопедія+деф\сенсорика\29096501024fbb99e242f172817c5fe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001056" cy="52864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142852"/>
            <a:ext cx="857256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Уважно поглянь на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малюнок,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запам’ятай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всі  предмети,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які  переплутались між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собою.</a:t>
            </a:r>
            <a:endParaRPr lang="ru-RU" sz="2800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143008" cy="500066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7256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Пригадай всі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предмети,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які ти побачив на попередній сторінці та прибери ті, яких не було.</a:t>
            </a:r>
            <a:endParaRPr lang="ru-RU" sz="2800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701562">
            <a:off x="642246" y="2340213"/>
            <a:ext cx="2925962" cy="1816774"/>
          </a:xfrm>
          <a:prstGeom prst="rect">
            <a:avLst/>
          </a:prstGeom>
        </p:spPr>
      </p:pic>
      <p:pic>
        <p:nvPicPr>
          <p:cNvPr id="4" name="Рисунок 3" descr="550331874_w640_h640_cid2120985_pid388891661-9ab7f0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643050"/>
            <a:ext cx="3153127" cy="1928826"/>
          </a:xfrm>
          <a:prstGeom prst="rect">
            <a:avLst/>
          </a:prstGeom>
        </p:spPr>
      </p:pic>
      <p:pic>
        <p:nvPicPr>
          <p:cNvPr id="5" name="Рисунок 4" descr="29 - копия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4143380"/>
            <a:ext cx="2067677" cy="2500330"/>
          </a:xfrm>
          <a:prstGeom prst="rect">
            <a:avLst/>
          </a:prstGeom>
        </p:spPr>
      </p:pic>
      <p:pic>
        <p:nvPicPr>
          <p:cNvPr id="6" name="Рисунок 5" descr="bozhya-korovka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t="10000" r="7500" b="15000"/>
          <a:stretch>
            <a:fillRect/>
          </a:stretch>
        </p:blipFill>
        <p:spPr>
          <a:xfrm>
            <a:off x="5572132" y="3643314"/>
            <a:ext cx="1785950" cy="1674328"/>
          </a:xfrm>
          <a:prstGeom prst="rect">
            <a:avLst/>
          </a:prstGeom>
        </p:spPr>
      </p:pic>
      <p:pic>
        <p:nvPicPr>
          <p:cNvPr id="7" name="Рисунок 6" descr="1437676370_5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64" y="1428736"/>
            <a:ext cx="2262608" cy="2297961"/>
          </a:xfrm>
          <a:prstGeom prst="rect">
            <a:avLst/>
          </a:prstGeom>
        </p:spPr>
      </p:pic>
      <p:pic>
        <p:nvPicPr>
          <p:cNvPr id="8" name="Рисунок 7" descr="загружено (1)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4143380"/>
            <a:ext cx="1857388" cy="2479709"/>
          </a:xfrm>
          <a:prstGeom prst="rect">
            <a:avLst/>
          </a:prstGeom>
        </p:spPr>
      </p:pic>
      <p:pic>
        <p:nvPicPr>
          <p:cNvPr id="9" name="Рисунок 8" descr="Игрушки-для-детей-до-года-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61" r="68443" b="68683"/>
          <a:stretch>
            <a:fillRect/>
          </a:stretch>
        </p:blipFill>
        <p:spPr>
          <a:xfrm>
            <a:off x="5214942" y="5286388"/>
            <a:ext cx="1833555" cy="1357322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143008" cy="500066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ня\Pictures\логопедія+деф\сенсорика\btuaMJn5XAU.jpg"/>
          <p:cNvPicPr/>
          <p:nvPr/>
        </p:nvPicPr>
        <p:blipFill>
          <a:blip r:embed="rId2"/>
          <a:srcRect l="3472"/>
          <a:stretch>
            <a:fillRect/>
          </a:stretch>
        </p:blipFill>
        <p:spPr bwMode="auto">
          <a:xfrm>
            <a:off x="571472" y="1357298"/>
            <a:ext cx="8072494" cy="521497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5720" y="142852"/>
            <a:ext cx="857256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Уважно поглянь на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малюнок,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запам’ятай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всі  предмети,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які  переплутались між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собою.</a:t>
            </a:r>
            <a:endParaRPr lang="ru-RU" sz="2800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143008" cy="500066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EW8EC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1928802"/>
            <a:ext cx="1809750" cy="1809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57256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Пригадай всі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предмети,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які ти побачив на попередній сторінці та прибери ті, яких не було.</a:t>
            </a:r>
            <a:endParaRPr lang="ru-RU" sz="2800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Без названия (7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1785926"/>
            <a:ext cx="2019300" cy="2266950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4500570"/>
            <a:ext cx="2057399" cy="1941615"/>
          </a:xfrm>
          <a:prstGeom prst="rect">
            <a:avLst/>
          </a:prstGeom>
        </p:spPr>
      </p:pic>
      <p:pic>
        <p:nvPicPr>
          <p:cNvPr id="6" name="Рисунок 5" descr="ebb2d42ad2df6fb986a447ae7bdc9416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25" r="8750" b="-625"/>
          <a:stretch>
            <a:fillRect/>
          </a:stretch>
        </p:blipFill>
        <p:spPr>
          <a:xfrm>
            <a:off x="5072066" y="1714488"/>
            <a:ext cx="1785918" cy="2228929"/>
          </a:xfrm>
          <a:prstGeom prst="rect">
            <a:avLst/>
          </a:prstGeom>
        </p:spPr>
      </p:pic>
      <p:pic>
        <p:nvPicPr>
          <p:cNvPr id="7" name="Рисунок 6" descr="pic181205191346915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4357694"/>
            <a:ext cx="2786082" cy="1857388"/>
          </a:xfrm>
          <a:prstGeom prst="rect">
            <a:avLst/>
          </a:prstGeom>
        </p:spPr>
      </p:pic>
      <p:pic>
        <p:nvPicPr>
          <p:cNvPr id="8" name="Рисунок 7" descr="iCAJYPUTV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 l="15789" r="15789"/>
          <a:stretch>
            <a:fillRect/>
          </a:stretch>
        </p:blipFill>
        <p:spPr>
          <a:xfrm>
            <a:off x="6715140" y="4143380"/>
            <a:ext cx="1857388" cy="1809750"/>
          </a:xfrm>
          <a:prstGeom prst="rect">
            <a:avLst/>
          </a:prstGeom>
        </p:spPr>
      </p:pic>
      <p:pic>
        <p:nvPicPr>
          <p:cNvPr id="9" name="Рисунок 8" descr="iCAD09M0N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72" r="23425"/>
          <a:stretch>
            <a:fillRect/>
          </a:stretch>
        </p:blipFill>
        <p:spPr>
          <a:xfrm>
            <a:off x="7143768" y="1714488"/>
            <a:ext cx="1607366" cy="214314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143008" cy="500066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858180" cy="1446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8800" b="1" i="1" dirty="0" smtClean="0">
                <a:solidFill>
                  <a:srgbClr val="FF0000"/>
                </a:solidFill>
                <a:latin typeface="Comic Sans MS" pitchFamily="66" charset="0"/>
              </a:rPr>
              <a:t>М</a:t>
            </a:r>
            <a:r>
              <a:rPr lang="uk-UA" sz="8800" b="1" i="1" dirty="0" smtClean="0">
                <a:solidFill>
                  <a:srgbClr val="00B050"/>
                </a:solidFill>
                <a:latin typeface="Comic Sans MS" pitchFamily="66" charset="0"/>
              </a:rPr>
              <a:t>О</a:t>
            </a:r>
            <a:r>
              <a:rPr lang="uk-UA" sz="8800" b="1" i="1" dirty="0" smtClean="0">
                <a:solidFill>
                  <a:srgbClr val="7030A0"/>
                </a:solidFill>
                <a:latin typeface="Comic Sans MS" pitchFamily="66" charset="0"/>
              </a:rPr>
              <a:t>Л</a:t>
            </a:r>
            <a:r>
              <a:rPr lang="uk-UA" sz="8800" b="1" i="1" dirty="0" smtClean="0">
                <a:solidFill>
                  <a:srgbClr val="FFFF00"/>
                </a:solidFill>
                <a:latin typeface="Comic Sans MS" pitchFamily="66" charset="0"/>
              </a:rPr>
              <a:t>О</a:t>
            </a:r>
            <a:r>
              <a:rPr lang="uk-UA" sz="8800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</a:t>
            </a:r>
            <a:r>
              <a:rPr lang="uk-UA" sz="8800" b="1" i="1" dirty="0" smtClean="0">
                <a:solidFill>
                  <a:srgbClr val="CC0099"/>
                </a:solidFill>
                <a:latin typeface="Comic Sans MS" pitchFamily="66" charset="0"/>
              </a:rPr>
              <a:t>Е</a:t>
            </a:r>
            <a:r>
              <a:rPr lang="uk-UA" sz="8800" b="1" i="1" dirty="0" smtClean="0">
                <a:solidFill>
                  <a:srgbClr val="0033CC"/>
                </a:solidFill>
                <a:latin typeface="Comic Sans MS" pitchFamily="66" charset="0"/>
              </a:rPr>
              <a:t>Ц</a:t>
            </a:r>
            <a:r>
              <a:rPr lang="uk-UA" sz="8800" b="1" i="1" dirty="0" smtClean="0">
                <a:solidFill>
                  <a:srgbClr val="00FF00"/>
                </a:solidFill>
                <a:latin typeface="Comic Sans MS" pitchFamily="66" charset="0"/>
              </a:rPr>
              <a:t>Ь</a:t>
            </a:r>
            <a:r>
              <a:rPr lang="uk-UA" sz="8800" b="1" i="1" dirty="0" smtClean="0">
                <a:solidFill>
                  <a:srgbClr val="FF0000"/>
                </a:solidFill>
                <a:latin typeface="Comic Sans MS" pitchFamily="66" charset="0"/>
              </a:rPr>
              <a:t>!!!</a:t>
            </a:r>
            <a:endParaRPr lang="ru-RU" sz="8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many-colorful-hands-smileys-isolated-background-6695982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436" b="12888"/>
          <a:stretch>
            <a:fillRect/>
          </a:stretch>
        </p:blipFill>
        <p:spPr>
          <a:xfrm>
            <a:off x="285720" y="3000372"/>
            <a:ext cx="842010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Таня\Pictures\логопедія+деф\сенсорика\RO29ORGt7BM.jpg"/>
          <p:cNvPicPr/>
          <p:nvPr/>
        </p:nvPicPr>
        <p:blipFill>
          <a:blip r:embed="rId2"/>
          <a:srcRect l="8204" r="11907" b="11635"/>
          <a:stretch>
            <a:fillRect/>
          </a:stretch>
        </p:blipFill>
        <p:spPr bwMode="auto">
          <a:xfrm>
            <a:off x="642910" y="1500174"/>
            <a:ext cx="7929618" cy="507209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57256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Уважно поглянь на малюнок назви всі  іграшки, які  переплутались між собою та запам’ятай їх.</a:t>
            </a:r>
            <a:endParaRPr lang="ru-RU" sz="2800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786710" y="6143644"/>
            <a:ext cx="1143008" cy="500066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7256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Пригадай всі іграшки, які ти побачив на попередній сторінці та прибери ті, яких не було.</a:t>
            </a:r>
            <a:endParaRPr lang="ru-RU" sz="2800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86710" y="6143644"/>
            <a:ext cx="1143008" cy="500066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37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7F6"/>
              </a:clrFrom>
              <a:clrTo>
                <a:srgbClr val="FBF7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571612"/>
            <a:ext cx="2214578" cy="1585489"/>
          </a:xfrm>
          <a:prstGeom prst="rect">
            <a:avLst/>
          </a:prstGeom>
        </p:spPr>
      </p:pic>
      <p:pic>
        <p:nvPicPr>
          <p:cNvPr id="5" name="Рисунок 4" descr="piramidka-5-kolec-volshebnyj-gorodok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7249" r="15611"/>
          <a:stretch>
            <a:fillRect/>
          </a:stretch>
        </p:blipFill>
        <p:spPr>
          <a:xfrm>
            <a:off x="7293814" y="1785927"/>
            <a:ext cx="1342981" cy="2000263"/>
          </a:xfrm>
          <a:prstGeom prst="rect">
            <a:avLst/>
          </a:prstGeom>
        </p:spPr>
      </p:pic>
      <p:pic>
        <p:nvPicPr>
          <p:cNvPr id="7" name="Рисунок 6" descr="29 - копи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3571876"/>
            <a:ext cx="1379026" cy="1667581"/>
          </a:xfrm>
          <a:prstGeom prst="rect">
            <a:avLst/>
          </a:prstGeom>
        </p:spPr>
      </p:pic>
      <p:pic>
        <p:nvPicPr>
          <p:cNvPr id="8" name="Рисунок 7" descr="igrushki-dlja-detej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62305" b="41562"/>
          <a:stretch>
            <a:fillRect/>
          </a:stretch>
        </p:blipFill>
        <p:spPr>
          <a:xfrm>
            <a:off x="2857488" y="2071678"/>
            <a:ext cx="1769517" cy="1714512"/>
          </a:xfrm>
          <a:prstGeom prst="rect">
            <a:avLst/>
          </a:prstGeom>
        </p:spPr>
      </p:pic>
      <p:pic>
        <p:nvPicPr>
          <p:cNvPr id="9" name="Рисунок 8" descr="загружено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54" b="18912"/>
          <a:stretch>
            <a:fillRect/>
          </a:stretch>
        </p:blipFill>
        <p:spPr>
          <a:xfrm rot="19931935">
            <a:off x="172503" y="4361258"/>
            <a:ext cx="2495550" cy="1357322"/>
          </a:xfrm>
          <a:prstGeom prst="rect">
            <a:avLst/>
          </a:prstGeom>
        </p:spPr>
      </p:pic>
      <p:pic>
        <p:nvPicPr>
          <p:cNvPr id="10" name="Рисунок 9" descr="iCA7X5H1M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4857760"/>
            <a:ext cx="2451450" cy="1428760"/>
          </a:xfrm>
          <a:prstGeom prst="rect">
            <a:avLst/>
          </a:prstGeom>
        </p:spPr>
      </p:pic>
      <p:pic>
        <p:nvPicPr>
          <p:cNvPr id="11" name="Рисунок 10" descr="18458247-illustration-von-einem-großen-spielzeug-trommel-auf-weißem-hintergrund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4714884"/>
            <a:ext cx="1916354" cy="1857388"/>
          </a:xfrm>
          <a:prstGeom prst="rect">
            <a:avLst/>
          </a:prstGeom>
        </p:spPr>
      </p:pic>
      <p:pic>
        <p:nvPicPr>
          <p:cNvPr id="12" name="Рисунок 11" descr="iCAEW8ECI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1785926"/>
            <a:ext cx="1333503" cy="133350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ня\Pictures\логопедія+деф\сенсорика\linWl3Uh_cE.jpg"/>
          <p:cNvPicPr/>
          <p:nvPr/>
        </p:nvPicPr>
        <p:blipFill>
          <a:blip r:embed="rId2"/>
          <a:srcRect l="7436" t="5043" r="1879" b="10440"/>
          <a:stretch>
            <a:fillRect/>
          </a:stretch>
        </p:blipFill>
        <p:spPr bwMode="auto">
          <a:xfrm>
            <a:off x="500034" y="1428736"/>
            <a:ext cx="8072494" cy="507209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857256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Уважно поглянь на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малюнок,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запам’ятай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всі 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іграшки, які  переплутались між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собою.</a:t>
            </a:r>
            <a:endParaRPr lang="ru-RU" sz="2800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143008" cy="500066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7256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Пригадай всі іграшки, які ти побачив на попередній сторінці та прибери ті, яких не було.</a:t>
            </a:r>
            <a:endParaRPr lang="ru-RU" sz="2800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Игрушки-для-детей-до-года-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61" t="39324" b="36655"/>
          <a:stretch>
            <a:fillRect/>
          </a:stretch>
        </p:blipFill>
        <p:spPr>
          <a:xfrm>
            <a:off x="6000760" y="4572008"/>
            <a:ext cx="2409011" cy="2001358"/>
          </a:xfrm>
          <a:prstGeom prst="rect">
            <a:avLst/>
          </a:prstGeom>
        </p:spPr>
      </p:pic>
      <p:pic>
        <p:nvPicPr>
          <p:cNvPr id="4" name="Рисунок 3" descr="18458247-illustration-von-einem-großen-spielzeug-trommel-auf-weißem-hintergrun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1571612"/>
            <a:ext cx="2071703" cy="2007957"/>
          </a:xfrm>
          <a:prstGeom prst="rect">
            <a:avLst/>
          </a:prstGeom>
        </p:spPr>
      </p:pic>
      <p:pic>
        <p:nvPicPr>
          <p:cNvPr id="5" name="Рисунок 4" descr="27_la8281a_353054889548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750" r="29375"/>
          <a:stretch>
            <a:fillRect/>
          </a:stretch>
        </p:blipFill>
        <p:spPr>
          <a:xfrm>
            <a:off x="3000364" y="3857628"/>
            <a:ext cx="1643074" cy="2655454"/>
          </a:xfrm>
          <a:prstGeom prst="rect">
            <a:avLst/>
          </a:prstGeom>
        </p:spPr>
      </p:pic>
      <p:pic>
        <p:nvPicPr>
          <p:cNvPr id="7" name="Рисунок 6" descr="le15-050-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61" r="19879"/>
          <a:stretch>
            <a:fillRect/>
          </a:stretch>
        </p:blipFill>
        <p:spPr>
          <a:xfrm>
            <a:off x="6715140" y="1500174"/>
            <a:ext cx="1643074" cy="2537194"/>
          </a:xfrm>
          <a:prstGeom prst="rect">
            <a:avLst/>
          </a:prstGeom>
        </p:spPr>
      </p:pic>
      <p:pic>
        <p:nvPicPr>
          <p:cNvPr id="8" name="Рисунок 7" descr="загружено (1)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10" y="4286256"/>
            <a:ext cx="1428760" cy="1907469"/>
          </a:xfrm>
          <a:prstGeom prst="rect">
            <a:avLst/>
          </a:prstGeom>
        </p:spPr>
      </p:pic>
      <p:pic>
        <p:nvPicPr>
          <p:cNvPr id="9" name="Рисунок 8" descr="hqdefault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2CBBF7"/>
              </a:clrFrom>
              <a:clrTo>
                <a:srgbClr val="2CBBF7">
                  <a:alpha val="0"/>
                </a:srgbClr>
              </a:clrTo>
            </a:clrChange>
          </a:blip>
          <a:srcRect l="6250" t="22917" r="6250" b="22916"/>
          <a:stretch>
            <a:fillRect/>
          </a:stretch>
        </p:blipFill>
        <p:spPr>
          <a:xfrm>
            <a:off x="2643174" y="1714488"/>
            <a:ext cx="3071834" cy="1426209"/>
          </a:xfrm>
          <a:prstGeom prst="rect">
            <a:avLst/>
          </a:prstGeom>
        </p:spPr>
      </p:pic>
      <p:pic>
        <p:nvPicPr>
          <p:cNvPr id="10" name="Рисунок 9" descr="X9459_1(1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500" r="59000" b="27500"/>
          <a:stretch>
            <a:fillRect/>
          </a:stretch>
        </p:blipFill>
        <p:spPr>
          <a:xfrm>
            <a:off x="4643438" y="3071810"/>
            <a:ext cx="2386538" cy="1571636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143008" cy="500066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ня\Pictures\логопедія+деф\сенсорика\4mrKHvavxHA.jpg"/>
          <p:cNvPicPr/>
          <p:nvPr/>
        </p:nvPicPr>
        <p:blipFill>
          <a:blip r:embed="rId2"/>
          <a:srcRect l="10529" t="7624" r="10608" b="4878"/>
          <a:stretch>
            <a:fillRect/>
          </a:stretch>
        </p:blipFill>
        <p:spPr bwMode="auto">
          <a:xfrm flipH="1">
            <a:off x="714348" y="1285860"/>
            <a:ext cx="7429556" cy="52864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143008" cy="500066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20" y="142852"/>
            <a:ext cx="857256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Уважно поглянь на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малюнок,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запам’ятай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всі 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іграшки, які  переплутались між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собою.</a:t>
            </a:r>
            <a:endParaRPr lang="ru-RU" sz="2800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RWCE5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643050"/>
            <a:ext cx="1809750" cy="1809750"/>
          </a:xfrm>
          <a:prstGeom prst="rect">
            <a:avLst/>
          </a:prstGeom>
        </p:spPr>
      </p:pic>
      <p:pic>
        <p:nvPicPr>
          <p:cNvPr id="4" name="Рисунок 3" descr="игрушка-летающей-тарелки-ufo-2953769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914" r="6054"/>
          <a:stretch>
            <a:fillRect/>
          </a:stretch>
        </p:blipFill>
        <p:spPr>
          <a:xfrm>
            <a:off x="571472" y="3714752"/>
            <a:ext cx="1728768" cy="1620944"/>
          </a:xfrm>
          <a:prstGeom prst="rect">
            <a:avLst/>
          </a:prstGeom>
        </p:spPr>
      </p:pic>
      <p:pic>
        <p:nvPicPr>
          <p:cNvPr id="5" name="Рисунок 4" descr="Игрушки-для-детей-до-года-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61" r="68443" b="68683"/>
          <a:stretch>
            <a:fillRect/>
          </a:stretch>
        </p:blipFill>
        <p:spPr>
          <a:xfrm>
            <a:off x="6858016" y="3714752"/>
            <a:ext cx="1833555" cy="1357322"/>
          </a:xfrm>
          <a:prstGeom prst="rect">
            <a:avLst/>
          </a:prstGeom>
        </p:spPr>
      </p:pic>
      <p:pic>
        <p:nvPicPr>
          <p:cNvPr id="7" name="Рисунок 6" descr="9789234249758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" t="13333" r="3333" b="16666"/>
          <a:stretch>
            <a:fillRect/>
          </a:stretch>
        </p:blipFill>
        <p:spPr>
          <a:xfrm>
            <a:off x="2714612" y="2643182"/>
            <a:ext cx="2286015" cy="1714512"/>
          </a:xfrm>
          <a:prstGeom prst="rect">
            <a:avLst/>
          </a:prstGeom>
        </p:spPr>
      </p:pic>
      <p:pic>
        <p:nvPicPr>
          <p:cNvPr id="8" name="Рисунок 7" descr="igrushka_myagkaya_muzykalnaya_lava_tantsuyuschiy_tsvetok_44_sm_la8339s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06" r="24219"/>
          <a:stretch>
            <a:fillRect/>
          </a:stretch>
        </p:blipFill>
        <p:spPr>
          <a:xfrm>
            <a:off x="5643570" y="1785926"/>
            <a:ext cx="1339472" cy="2143140"/>
          </a:xfrm>
          <a:prstGeom prst="rect">
            <a:avLst/>
          </a:prstGeom>
        </p:spPr>
      </p:pic>
      <p:pic>
        <p:nvPicPr>
          <p:cNvPr id="9" name="Рисунок 8" descr="семеновская-матрешка-оптом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62" t="18750" r="31771"/>
          <a:stretch>
            <a:fillRect/>
          </a:stretch>
        </p:blipFill>
        <p:spPr>
          <a:xfrm>
            <a:off x="4857752" y="4000504"/>
            <a:ext cx="1357322" cy="2646767"/>
          </a:xfrm>
          <a:prstGeom prst="rect">
            <a:avLst/>
          </a:prstGeom>
        </p:spPr>
      </p:pic>
      <p:pic>
        <p:nvPicPr>
          <p:cNvPr id="10" name="Рисунок 9" descr="предметы (27).jpe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4572008"/>
            <a:ext cx="1323844" cy="1928826"/>
          </a:xfrm>
          <a:prstGeom prst="rect">
            <a:avLst/>
          </a:prstGeom>
        </p:spPr>
      </p:pic>
      <p:pic>
        <p:nvPicPr>
          <p:cNvPr id="11" name="Рисунок 10" descr="550331874_w640_h640_cid2120985_pid388891661-9ab7f05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4698" y="1643050"/>
            <a:ext cx="1985302" cy="1214446"/>
          </a:xfrm>
          <a:prstGeom prst="rect">
            <a:avLst/>
          </a:prstGeom>
        </p:spPr>
      </p:pic>
      <p:pic>
        <p:nvPicPr>
          <p:cNvPr id="12" name="Рисунок 11" descr="18458247-illustration-von-einem-großen-spielzeug-trommel-auf-weißem-hintergrund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44" y="1643050"/>
            <a:ext cx="1547825" cy="15001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720" y="285728"/>
            <a:ext cx="857256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Пригадай всі іграшки, які ти побачив на попередній сторінці та прибери ті, яких не було.</a:t>
            </a:r>
            <a:endParaRPr lang="ru-RU" sz="2800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143008" cy="500066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857256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Уважно поглянь на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малюнок,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запам’ятай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всі  предмети,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які  переплутались між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собою.</a:t>
            </a:r>
            <a:endParaRPr lang="ru-RU" sz="2800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C:\Users\Таня\Pictures\логопедія+деф\сенсорика\5ac8210bc565dc27365dc16e883bda54.jpg"/>
          <p:cNvPicPr/>
          <p:nvPr/>
        </p:nvPicPr>
        <p:blipFill>
          <a:blip r:embed="rId2"/>
          <a:srcRect l="8056" r="6790"/>
          <a:stretch>
            <a:fillRect/>
          </a:stretch>
        </p:blipFill>
        <p:spPr bwMode="auto">
          <a:xfrm>
            <a:off x="1071538" y="1357298"/>
            <a:ext cx="7000924" cy="507209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143008" cy="500066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572560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Пригадай всі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предмети, </a:t>
            </a:r>
            <a:r>
              <a:rPr lang="uk-UA" sz="2800" i="1" dirty="0" smtClean="0">
                <a:solidFill>
                  <a:srgbClr val="0070C0"/>
                </a:solidFill>
                <a:latin typeface="Monotype Corsiva" pitchFamily="66" charset="0"/>
              </a:rPr>
              <a:t>які ти побачив на попередній сторінці та прибери ті, яких не було.</a:t>
            </a:r>
            <a:endParaRPr lang="ru-RU" sz="2800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загружено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3999768"/>
            <a:ext cx="1857388" cy="2479709"/>
          </a:xfrm>
          <a:prstGeom prst="rect">
            <a:avLst/>
          </a:prstGeom>
        </p:spPr>
      </p:pic>
      <p:pic>
        <p:nvPicPr>
          <p:cNvPr id="4" name="Рисунок 3" descr="le15-050-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61" r="19879"/>
          <a:stretch>
            <a:fillRect/>
          </a:stretch>
        </p:blipFill>
        <p:spPr>
          <a:xfrm>
            <a:off x="2571736" y="3571876"/>
            <a:ext cx="1643074" cy="2537194"/>
          </a:xfrm>
          <a:prstGeom prst="rect">
            <a:avLst/>
          </a:prstGeom>
        </p:spPr>
      </p:pic>
      <p:pic>
        <p:nvPicPr>
          <p:cNvPr id="5" name="Рисунок 4" descr="piramidka-5-kolec-volshebnyj-gorodok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7249" r="15611"/>
          <a:stretch>
            <a:fillRect/>
          </a:stretch>
        </p:blipFill>
        <p:spPr>
          <a:xfrm>
            <a:off x="928662" y="1571612"/>
            <a:ext cx="1557295" cy="2319467"/>
          </a:xfrm>
          <a:prstGeom prst="rect">
            <a:avLst/>
          </a:prstGeom>
        </p:spPr>
      </p:pic>
      <p:pic>
        <p:nvPicPr>
          <p:cNvPr id="6" name="Рисунок 5" descr="0_1660de_c3284ee4_orig.png"/>
          <p:cNvPicPr>
            <a:picLocks noChangeAspect="1"/>
          </p:cNvPicPr>
          <p:nvPr/>
        </p:nvPicPr>
        <p:blipFill>
          <a:blip r:embed="rId6"/>
          <a:srcRect l="53072" r="16210" b="44141"/>
          <a:stretch>
            <a:fillRect/>
          </a:stretch>
        </p:blipFill>
        <p:spPr>
          <a:xfrm>
            <a:off x="5929322" y="1571612"/>
            <a:ext cx="1538668" cy="2933715"/>
          </a:xfrm>
          <a:prstGeom prst="rect">
            <a:avLst/>
          </a:prstGeom>
        </p:spPr>
      </p:pic>
      <p:pic>
        <p:nvPicPr>
          <p:cNvPr id="8" name="Рисунок 7" descr="мороженое-шоко-а-а-в-конусе-на-бе-ой-пре-посы-ке-47182257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562" r="26562"/>
          <a:stretch>
            <a:fillRect/>
          </a:stretch>
        </p:blipFill>
        <p:spPr>
          <a:xfrm rot="1463201">
            <a:off x="4500562" y="3786190"/>
            <a:ext cx="1168770" cy="2714644"/>
          </a:xfrm>
          <a:prstGeom prst="rect">
            <a:avLst/>
          </a:prstGeom>
        </p:spPr>
      </p:pic>
      <p:pic>
        <p:nvPicPr>
          <p:cNvPr id="9" name="Рисунок 8" descr="iCAUMBTPP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rcRect l="2631" t="22368" r="46053" b="30263"/>
          <a:stretch>
            <a:fillRect/>
          </a:stretch>
        </p:blipFill>
        <p:spPr>
          <a:xfrm>
            <a:off x="3428992" y="1857364"/>
            <a:ext cx="2071702" cy="1912340"/>
          </a:xfrm>
          <a:prstGeom prst="rect">
            <a:avLst/>
          </a:prstGeom>
        </p:spPr>
      </p:pic>
      <p:pic>
        <p:nvPicPr>
          <p:cNvPr id="10" name="Рисунок 9" descr="29 - копия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3500438"/>
            <a:ext cx="2067677" cy="2500330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786710" y="6072206"/>
            <a:ext cx="1143008" cy="500066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211</Words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14</cp:revision>
  <dcterms:created xsi:type="dcterms:W3CDTF">2020-03-31T15:24:08Z</dcterms:created>
  <dcterms:modified xsi:type="dcterms:W3CDTF">2020-04-01T17:32:05Z</dcterms:modified>
</cp:coreProperties>
</file>