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3" r:id="rId9"/>
    <p:sldId id="262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2" autoAdjust="0"/>
    <p:restoredTop sz="94660"/>
  </p:normalViewPr>
  <p:slideViewPr>
    <p:cSldViewPr>
      <p:cViewPr varScale="1">
        <p:scale>
          <a:sx n="70" d="100"/>
          <a:sy n="70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0153-C7B0-4E07-8A4D-1DA222A5FA7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49A9E-B52F-4705-97B5-CFE3924E5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CAHQJO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834" cy="6858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428604"/>
            <a:ext cx="42862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Ці цікаві рослини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429264"/>
            <a:ext cx="34290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6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lum contrast="30000"/>
          </a:blip>
          <a:srcRect l="3210" t="1999" r="38657" b="10275"/>
          <a:stretch>
            <a:fillRect/>
          </a:stretch>
        </p:blipFill>
        <p:spPr>
          <a:xfrm>
            <a:off x="357158" y="1214422"/>
            <a:ext cx="4068000" cy="5258647"/>
          </a:xfrm>
          <a:prstGeom prst="rect">
            <a:avLst/>
          </a:prstGeom>
        </p:spPr>
      </p:pic>
      <p:pic>
        <p:nvPicPr>
          <p:cNvPr id="5" name="Рисунок 4" descr="78 - копи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  <a:lum contrast="30000"/>
          </a:blip>
          <a:srcRect r="35290" b="13668"/>
          <a:stretch>
            <a:fillRect/>
          </a:stretch>
        </p:blipFill>
        <p:spPr>
          <a:xfrm>
            <a:off x="4786314" y="3199496"/>
            <a:ext cx="3744000" cy="315846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6314" y="1571612"/>
            <a:ext cx="392909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Пригадай і покажи дерево, а тепер кущ. </a:t>
            </a:r>
          </a:p>
          <a:p>
            <a:r>
              <a:rPr lang="uk-UA" sz="1600" dirty="0" smtClean="0">
                <a:latin typeface="Bookman Old Style" pitchFamily="18" charset="0"/>
              </a:rPr>
              <a:t>Чим відрізняється кущ від дерева?</a:t>
            </a:r>
          </a:p>
          <a:p>
            <a:r>
              <a:rPr lang="uk-UA" sz="1600" dirty="0" smtClean="0">
                <a:latin typeface="Bookman Old Style" pitchFamily="18" charset="0"/>
              </a:rPr>
              <a:t>Пригадай назву дерева і куща.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 - копия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 flipH="1">
            <a:off x="2928926" y="3214686"/>
            <a:ext cx="2662054" cy="3240000"/>
          </a:xfrm>
          <a:prstGeom prst="rect">
            <a:avLst/>
          </a:prstGeom>
        </p:spPr>
      </p:pic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6000760" y="3214686"/>
            <a:ext cx="2283762" cy="3240000"/>
          </a:xfrm>
          <a:prstGeom prst="rect">
            <a:avLst/>
          </a:prstGeom>
        </p:spPr>
      </p:pic>
      <p:pic>
        <p:nvPicPr>
          <p:cNvPr id="9" name="Рисунок 8" descr="15 - копия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571472" y="1000108"/>
            <a:ext cx="2106524" cy="3240000"/>
          </a:xfrm>
          <a:prstGeom prst="rect">
            <a:avLst/>
          </a:prstGeom>
        </p:spPr>
      </p:pic>
      <p:pic>
        <p:nvPicPr>
          <p:cNvPr id="10" name="Рисунок 9" descr="78 - копия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  <a:lum contrast="30000"/>
          </a:blip>
          <a:srcRect r="35290" b="13668"/>
          <a:stretch>
            <a:fillRect/>
          </a:stretch>
        </p:blipFill>
        <p:spPr>
          <a:xfrm>
            <a:off x="3714744" y="285728"/>
            <a:ext cx="3744000" cy="3158462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5429264"/>
            <a:ext cx="292895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Яка рослина зайва? Поясни чому. Перевір свою відповідь.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л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571612"/>
            <a:ext cx="2232000" cy="2232000"/>
          </a:xfrm>
          <a:prstGeom prst="rect">
            <a:avLst/>
          </a:prstGeom>
        </p:spPr>
      </p:pic>
      <p:pic>
        <p:nvPicPr>
          <p:cNvPr id="6" name="Рисунок 5" descr="iCA44UWD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000504"/>
            <a:ext cx="3240000" cy="2423619"/>
          </a:xfrm>
          <a:prstGeom prst="rect">
            <a:avLst/>
          </a:prstGeom>
        </p:spPr>
      </p:pic>
      <p:pic>
        <p:nvPicPr>
          <p:cNvPr id="7" name="Рисунок 6" descr="iCAG4G7OP.jpg"/>
          <p:cNvPicPr>
            <a:picLocks noChangeAspect="1"/>
          </p:cNvPicPr>
          <p:nvPr/>
        </p:nvPicPr>
        <p:blipFill>
          <a:blip r:embed="rId5"/>
          <a:srcRect r="8816"/>
          <a:stretch>
            <a:fillRect/>
          </a:stretch>
        </p:blipFill>
        <p:spPr>
          <a:xfrm>
            <a:off x="5572132" y="1285860"/>
            <a:ext cx="3071834" cy="2520000"/>
          </a:xfrm>
          <a:prstGeom prst="rect">
            <a:avLst/>
          </a:prstGeom>
        </p:spPr>
      </p:pic>
      <p:pic>
        <p:nvPicPr>
          <p:cNvPr id="8" name="Рисунок 7" descr="49a86991d1baa35211de24f3a405ac5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000108"/>
            <a:ext cx="2215385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5357826"/>
            <a:ext cx="292895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Яка рослина зайва? Поясни чому. Перевір свою відповідь. Молодець!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iCAQYPL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36"/>
            <a:ext cx="3655315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5 - копия (2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500174"/>
            <a:ext cx="3370442" cy="5184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14612" y="5715016"/>
            <a:ext cx="45005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latin typeface="Bookman Old Style" pitchFamily="18" charset="0"/>
              </a:rPr>
              <a:t>Це береза, у неї  біла кора, а навесні з’являються сережки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дуб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CFDEFF"/>
              </a:clrFrom>
              <a:clrTo>
                <a:srgbClr val="CFDEFF">
                  <a:alpha val="0"/>
                </a:srgbClr>
              </a:clrTo>
            </a:clrChange>
          </a:blip>
          <a:srcRect l="7533" t="2835" r="9602"/>
          <a:stretch>
            <a:fillRect/>
          </a:stretch>
        </p:blipFill>
        <p:spPr>
          <a:xfrm>
            <a:off x="428596" y="2285992"/>
            <a:ext cx="4505017" cy="3960000"/>
          </a:xfrm>
          <a:prstGeom prst="rect">
            <a:avLst/>
          </a:prstGeom>
        </p:spPr>
      </p:pic>
      <p:pic>
        <p:nvPicPr>
          <p:cNvPr id="5" name="Рисунок 4" descr="iCAO710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000504"/>
            <a:ext cx="2428875" cy="1809750"/>
          </a:xfrm>
          <a:prstGeom prst="rect">
            <a:avLst/>
          </a:prstGeom>
        </p:spPr>
      </p:pic>
      <p:pic>
        <p:nvPicPr>
          <p:cNvPr id="6" name="Рисунок 5" descr="iCATUGDG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500174"/>
            <a:ext cx="2705100" cy="180975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214422"/>
            <a:ext cx="45005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latin typeface="Bookman Old Style" pitchFamily="18" charset="0"/>
              </a:rPr>
              <a:t>Це дуб, гарне, міцне дерево,  восени на ньому дозріває багато плодів – жолудів, з яких можна зробити гарні </a:t>
            </a:r>
            <a:r>
              <a:rPr lang="uk-UA" i="1" dirty="0" err="1" smtClean="0">
                <a:latin typeface="Bookman Old Style" pitchFamily="18" charset="0"/>
              </a:rPr>
              <a:t>поробки</a:t>
            </a:r>
            <a:r>
              <a:rPr lang="uk-UA" i="1" dirty="0" smtClean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CAZ1KH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86256"/>
            <a:ext cx="2771775" cy="1809750"/>
          </a:xfrm>
          <a:prstGeom prst="rect">
            <a:avLst/>
          </a:prstGeom>
        </p:spPr>
      </p:pic>
      <p:pic>
        <p:nvPicPr>
          <p:cNvPr id="5" name="Рисунок 4" descr="iCAW0KOU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000108"/>
            <a:ext cx="2409825" cy="1809750"/>
          </a:xfrm>
          <a:prstGeom prst="rect">
            <a:avLst/>
          </a:prstGeom>
        </p:spPr>
      </p:pic>
      <p:pic>
        <p:nvPicPr>
          <p:cNvPr id="6" name="Рисунок 5" descr="iCAFRLPL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500306"/>
            <a:ext cx="2714625" cy="1809750"/>
          </a:xfrm>
          <a:prstGeom prst="rect">
            <a:avLst/>
          </a:prstGeom>
        </p:spPr>
      </p:pic>
      <p:pic>
        <p:nvPicPr>
          <p:cNvPr id="7" name="Рисунок 6" descr="49a86991d1baa35211de24f3a405ac5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714356"/>
            <a:ext cx="4070783" cy="52920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5857892"/>
            <a:ext cx="7143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Bookman Old Style" pitchFamily="18" charset="0"/>
              </a:rPr>
              <a:t> Клен - дерево , що має гарне лапате листя, яке восени  забарвлюється  в жовтий, червоний, оранжевий колір та має плоди, схожі на маленький вертоліт.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ель3.jpg"/>
          <p:cNvPicPr>
            <a:picLocks noChangeAspect="1"/>
          </p:cNvPicPr>
          <p:nvPr/>
        </p:nvPicPr>
        <p:blipFill>
          <a:blip r:embed="rId3"/>
          <a:srcRect l="33403"/>
          <a:stretch>
            <a:fillRect/>
          </a:stretch>
        </p:blipFill>
        <p:spPr>
          <a:xfrm>
            <a:off x="785786" y="2571744"/>
            <a:ext cx="3418330" cy="3240000"/>
          </a:xfrm>
          <a:prstGeom prst="rect">
            <a:avLst/>
          </a:prstGeom>
        </p:spPr>
      </p:pic>
      <p:pic>
        <p:nvPicPr>
          <p:cNvPr id="4" name="Рисунок 3" descr="сосн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500306"/>
            <a:ext cx="3240000" cy="3240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1428736"/>
            <a:ext cx="757242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Bookman Old Style" pitchFamily="18" charset="0"/>
              </a:rPr>
              <a:t>А це найулюбленіші наші дерева. Чому? Тому що кожного року разом з ними в наш дім входить радісне свято …  Правильно  Новий Рік. </a:t>
            </a:r>
          </a:p>
          <a:p>
            <a:pPr algn="just"/>
            <a:r>
              <a:rPr lang="uk-UA" sz="1600" i="1" dirty="0" smtClean="0">
                <a:latin typeface="Bookman Old Style" pitchFamily="18" charset="0"/>
              </a:rPr>
              <a:t>І це  - ялинка та сосна.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d2238d5c979c540ded67deea48ec6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785794"/>
            <a:ext cx="7620000" cy="50768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5857892"/>
            <a:ext cx="74295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Bookman Old Style" pitchFamily="18" charset="0"/>
              </a:rPr>
              <a:t>Горобина щедре дерево, що восени має гарні кетяги червоних ягід, якими будуть ласувати взимку птахи. А дівчатка з цих ягідок можуть зробити собі намисто.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1f08b759161cbaa2ec7bdb9fd6ff577.jpg"/>
          <p:cNvPicPr>
            <a:picLocks noChangeAspect="1"/>
          </p:cNvPicPr>
          <p:nvPr/>
        </p:nvPicPr>
        <p:blipFill>
          <a:blip r:embed="rId3"/>
          <a:srcRect r="-391" b="2736"/>
          <a:stretch>
            <a:fillRect/>
          </a:stretch>
        </p:blipFill>
        <p:spPr>
          <a:xfrm>
            <a:off x="285720" y="1285860"/>
            <a:ext cx="5220000" cy="4765033"/>
          </a:xfrm>
          <a:prstGeom prst="rect">
            <a:avLst/>
          </a:prstGeom>
        </p:spPr>
      </p:pic>
      <p:pic>
        <p:nvPicPr>
          <p:cNvPr id="6" name="Рисунок 5" descr="калин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000108"/>
            <a:ext cx="2988000" cy="223511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43570" y="3429000"/>
            <a:ext cx="3071802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Bookman Old Style" pitchFamily="18" charset="0"/>
              </a:rPr>
              <a:t>Калина не дерево, а кущ, який має не один стовбур, як дерево, а декілька. Навесні калина квітує гарними білими квітам, які восени перетворюються на корисні ягоди. </a:t>
            </a:r>
          </a:p>
          <a:p>
            <a:pPr algn="just"/>
            <a:r>
              <a:rPr lang="uk-UA" sz="1600" i="1" dirty="0" smtClean="0">
                <a:latin typeface="Bookman Old Style" pitchFamily="18" charset="0"/>
              </a:rPr>
              <a:t>Червоні ягоди калини людина використовує, коли захворіє.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521c8cab68e73ce4e8fed8add625e79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5857884" y="785794"/>
            <a:ext cx="2805190" cy="2448000"/>
          </a:xfrm>
          <a:prstGeom prst="rect">
            <a:avLst/>
          </a:prstGeom>
        </p:spPr>
      </p:pic>
      <p:pic>
        <p:nvPicPr>
          <p:cNvPr id="4" name="Рисунок 3" descr="3f243f0a43ee0336c50c1b884a554a80.jpg"/>
          <p:cNvPicPr>
            <a:picLocks noChangeAspect="1"/>
          </p:cNvPicPr>
          <p:nvPr/>
        </p:nvPicPr>
        <p:blipFill>
          <a:blip r:embed="rId4"/>
          <a:srcRect l="15718" t="2620" r="5692"/>
          <a:stretch>
            <a:fillRect/>
          </a:stretch>
        </p:blipFill>
        <p:spPr>
          <a:xfrm>
            <a:off x="5857884" y="3357562"/>
            <a:ext cx="2857520" cy="2655562"/>
          </a:xfrm>
          <a:prstGeom prst="rect">
            <a:avLst/>
          </a:prstGeom>
        </p:spPr>
      </p:pic>
      <p:pic>
        <p:nvPicPr>
          <p:cNvPr id="7" name="Рисунок 6" descr="13e51209ddabf24c49ac7350213025f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714356"/>
            <a:ext cx="5256000" cy="460796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5500702"/>
            <a:ext cx="485778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Bookman Old Style" pitchFamily="18" charset="0"/>
              </a:rPr>
              <a:t>Кущ ліщини восени дарує нам  смачні горішки, які полюбляють спритні, веселі білочки, і звісно – діти.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F7TW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лина 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357562"/>
            <a:ext cx="3600000" cy="2400000"/>
          </a:xfrm>
          <a:prstGeom prst="rect">
            <a:avLst/>
          </a:prstGeom>
        </p:spPr>
      </p:pic>
      <p:pic>
        <p:nvPicPr>
          <p:cNvPr id="6" name="Рисунок 5" descr="черника ле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857232"/>
            <a:ext cx="3600000" cy="2408451"/>
          </a:xfrm>
          <a:prstGeom prst="rect">
            <a:avLst/>
          </a:prstGeom>
        </p:spPr>
      </p:pic>
      <p:pic>
        <p:nvPicPr>
          <p:cNvPr id="7" name="Рисунок 6" descr="ежевика ле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928670"/>
            <a:ext cx="3600000" cy="2408463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85818" cy="571504"/>
          </a:xfrm>
          <a:prstGeom prst="actionButtonForwardNex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3042" y="5857892"/>
            <a:ext cx="58579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i="1" dirty="0" smtClean="0">
                <a:latin typeface="Bookman Old Style" pitchFamily="18" charset="0"/>
              </a:rPr>
              <a:t>Влітку в лісі дозрівають соковиті корисні ягоди ожини, чорниці, малини,  якими ласують тварини і які люблять діти.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23</cp:revision>
  <dcterms:created xsi:type="dcterms:W3CDTF">2016-05-10T13:57:10Z</dcterms:created>
  <dcterms:modified xsi:type="dcterms:W3CDTF">2020-03-19T18:36:12Z</dcterms:modified>
</cp:coreProperties>
</file>