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59" r:id="rId7"/>
    <p:sldId id="270" r:id="rId8"/>
    <p:sldId id="262" r:id="rId9"/>
    <p:sldId id="263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FA73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5NN53I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-1" y="0"/>
            <a:ext cx="913538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2071678"/>
            <a:ext cx="4572032" cy="1323439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8000" dirty="0" smtClean="0">
                <a:latin typeface="Batang" pitchFamily="18" charset="-127"/>
                <a:ea typeface="Batang" pitchFamily="18" charset="-127"/>
              </a:rPr>
              <a:t>зоопарк</a:t>
            </a:r>
            <a:endParaRPr lang="ru-RU" sz="80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4214810" y="6072206"/>
            <a:ext cx="857256" cy="613812"/>
          </a:xfrm>
          <a:prstGeom prst="actionButtonForwardNex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7"/>
          <p:cNvSpPr txBox="1"/>
          <p:nvPr/>
        </p:nvSpPr>
        <p:spPr>
          <a:xfrm>
            <a:off x="214282" y="142852"/>
            <a:ext cx="34290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i="1" dirty="0" smtClean="0">
                <a:latin typeface="Bookman Old Style" pitchFamily="18" charset="0"/>
              </a:rPr>
              <a:t>підготувала </a:t>
            </a:r>
          </a:p>
          <a:p>
            <a:r>
              <a:rPr lang="uk-UA" i="1" dirty="0" smtClean="0">
                <a:latin typeface="Bookman Old Style" pitchFamily="18" charset="0"/>
              </a:rPr>
              <a:t>вчитель-дефектолог</a:t>
            </a:r>
          </a:p>
          <a:p>
            <a:r>
              <a:rPr lang="uk-UA" i="1" dirty="0" err="1" smtClean="0">
                <a:latin typeface="Bookman Old Style" pitchFamily="18" charset="0"/>
              </a:rPr>
              <a:t>КЗ</a:t>
            </a:r>
            <a:r>
              <a:rPr lang="uk-UA" i="1" dirty="0" smtClean="0">
                <a:latin typeface="Bookman Old Style" pitchFamily="18" charset="0"/>
              </a:rPr>
              <a:t> “ДНЗ № 122 КТ” КМР</a:t>
            </a:r>
          </a:p>
          <a:p>
            <a:r>
              <a:rPr lang="uk-UA" i="1" dirty="0" smtClean="0">
                <a:latin typeface="Bookman Old Style" pitchFamily="18" charset="0"/>
              </a:rPr>
              <a:t>Волобоєва Т.В.</a:t>
            </a:r>
            <a:endParaRPr lang="ru-RU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R152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8595086" cy="6429396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15272" y="5929330"/>
            <a:ext cx="857256" cy="613812"/>
          </a:xfrm>
          <a:prstGeom prst="actionButtonForwardNex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57356" y="642918"/>
            <a:ext cx="5214974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6600" i="1" dirty="0" smtClean="0">
                <a:latin typeface="Bookman Old Style" pitchFamily="18" charset="0"/>
              </a:rPr>
              <a:t>Молодець!</a:t>
            </a:r>
            <a:endParaRPr lang="ru-RU" sz="6600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R152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8595086" cy="6429396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15272" y="5929330"/>
            <a:ext cx="857256" cy="613812"/>
          </a:xfrm>
          <a:prstGeom prst="actionButtonForwardNex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4348" y="928670"/>
            <a:ext cx="771530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i="1" dirty="0" smtClean="0">
                <a:latin typeface="Bookman Old Style" pitchFamily="18" charset="0"/>
              </a:rPr>
              <a:t>Запрошуємо  до веселого зоопарку.</a:t>
            </a:r>
          </a:p>
          <a:p>
            <a:r>
              <a:rPr lang="uk-UA" sz="3200" i="1" dirty="0" smtClean="0">
                <a:latin typeface="Bookman Old Style" pitchFamily="18" charset="0"/>
              </a:rPr>
              <a:t>Твоє завдання відгадати  всіх тварин за контуром.</a:t>
            </a:r>
            <a:endParaRPr lang="ru-RU" sz="3200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714356"/>
            <a:ext cx="7269121" cy="50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Бегемот_up.jpg"/>
          <p:cNvPicPr>
            <a:picLocks noChangeAspect="1"/>
          </p:cNvPicPr>
          <p:nvPr/>
        </p:nvPicPr>
        <p:blipFill>
          <a:blip r:embed="rId4" cstate="print"/>
          <a:srcRect l="10156" t="6366" r="8593"/>
          <a:stretch>
            <a:fillRect/>
          </a:stretch>
        </p:blipFill>
        <p:spPr>
          <a:xfrm>
            <a:off x="857224" y="785794"/>
            <a:ext cx="6397279" cy="5148000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58148" y="5786454"/>
            <a:ext cx="857256" cy="613812"/>
          </a:xfrm>
          <a:prstGeom prst="actionButtonForwardNex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86" t="3969" r="3925"/>
          <a:stretch>
            <a:fillRect/>
          </a:stretch>
        </p:blipFill>
        <p:spPr bwMode="auto">
          <a:xfrm>
            <a:off x="714348" y="285728"/>
            <a:ext cx="7619557" cy="60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Жираф_u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06" t="8604" r="14062" b="4129"/>
          <a:stretch>
            <a:fillRect/>
          </a:stretch>
        </p:blipFill>
        <p:spPr>
          <a:xfrm>
            <a:off x="1142976" y="500042"/>
            <a:ext cx="6357982" cy="5572164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86710" y="5786454"/>
            <a:ext cx="857256" cy="613812"/>
          </a:xfrm>
          <a:prstGeom prst="actionButtonForwardNex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5866" t="2646" r="21478"/>
          <a:stretch>
            <a:fillRect/>
          </a:stretch>
        </p:blipFill>
        <p:spPr bwMode="auto">
          <a:xfrm>
            <a:off x="2071670" y="285728"/>
            <a:ext cx="4656660" cy="60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Зебра_u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25" t="7485" r="25781"/>
          <a:stretch>
            <a:fillRect/>
          </a:stretch>
        </p:blipFill>
        <p:spPr>
          <a:xfrm>
            <a:off x="2143108" y="428604"/>
            <a:ext cx="4263892" cy="5976000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24" y="6000768"/>
            <a:ext cx="857256" cy="613812"/>
          </a:xfrm>
          <a:prstGeom prst="actionButtonForwardNex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6628" t="5292" r="13164"/>
          <a:stretch>
            <a:fillRect/>
          </a:stretch>
        </p:blipFill>
        <p:spPr bwMode="auto">
          <a:xfrm>
            <a:off x="1357290" y="357166"/>
            <a:ext cx="6305915" cy="59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Лев_u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87" t="9723" r="18750"/>
          <a:stretch>
            <a:fillRect/>
          </a:stretch>
        </p:blipFill>
        <p:spPr>
          <a:xfrm>
            <a:off x="1285852" y="571480"/>
            <a:ext cx="5926635" cy="5832000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29586" y="5929330"/>
            <a:ext cx="857256" cy="613812"/>
          </a:xfrm>
          <a:prstGeom prst="actionButtonForwardNex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4781" t="3969" r="11316"/>
          <a:stretch>
            <a:fillRect/>
          </a:stretch>
        </p:blipFill>
        <p:spPr bwMode="auto">
          <a:xfrm>
            <a:off x="1214414" y="285728"/>
            <a:ext cx="6387657" cy="57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Носорог_u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69" t="5248" r="14062"/>
          <a:stretch>
            <a:fillRect/>
          </a:stretch>
        </p:blipFill>
        <p:spPr>
          <a:xfrm>
            <a:off x="1428728" y="285728"/>
            <a:ext cx="5991026" cy="5832000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29586" y="5929330"/>
            <a:ext cx="857256" cy="613812"/>
          </a:xfrm>
          <a:prstGeom prst="actionButtonForwardNex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2009" t="2646" r="15935"/>
          <a:stretch>
            <a:fillRect/>
          </a:stretch>
        </p:blipFill>
        <p:spPr bwMode="auto">
          <a:xfrm>
            <a:off x="1285850" y="357166"/>
            <a:ext cx="6448584" cy="60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Слон_u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50" t="3010" r="18750"/>
          <a:stretch>
            <a:fillRect/>
          </a:stretch>
        </p:blipFill>
        <p:spPr>
          <a:xfrm>
            <a:off x="1857356" y="285728"/>
            <a:ext cx="5714112" cy="6192000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29586" y="5857892"/>
            <a:ext cx="857256" cy="613812"/>
          </a:xfrm>
          <a:prstGeom prst="actionButtonForwardNex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4780"/>
          <a:stretch>
            <a:fillRect/>
          </a:stretch>
        </p:blipFill>
        <p:spPr bwMode="auto">
          <a:xfrm>
            <a:off x="785786" y="285728"/>
            <a:ext cx="7600616" cy="62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Тигр_u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69" t="4129" r="6250"/>
          <a:stretch>
            <a:fillRect/>
          </a:stretch>
        </p:blipFill>
        <p:spPr>
          <a:xfrm>
            <a:off x="1000100" y="428604"/>
            <a:ext cx="6929486" cy="6121568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29586" y="5929330"/>
            <a:ext cx="857256" cy="613812"/>
          </a:xfrm>
          <a:prstGeom prst="actionButtonForwardNex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29</Words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34</cp:revision>
  <dcterms:created xsi:type="dcterms:W3CDTF">2016-04-20T14:41:19Z</dcterms:created>
  <dcterms:modified xsi:type="dcterms:W3CDTF">2020-03-19T19:14:29Z</dcterms:modified>
</cp:coreProperties>
</file>