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6941-7937-460F-AB69-071A6D30F80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D7BE-5CD6-4D1D-8219-02F752023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6941-7937-460F-AB69-071A6D30F80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D7BE-5CD6-4D1D-8219-02F752023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6941-7937-460F-AB69-071A6D30F80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D7BE-5CD6-4D1D-8219-02F752023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6941-7937-460F-AB69-071A6D30F80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D7BE-5CD6-4D1D-8219-02F752023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6941-7937-460F-AB69-071A6D30F80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D7BE-5CD6-4D1D-8219-02F752023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6941-7937-460F-AB69-071A6D30F80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D7BE-5CD6-4D1D-8219-02F752023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6941-7937-460F-AB69-071A6D30F80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D7BE-5CD6-4D1D-8219-02F752023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6941-7937-460F-AB69-071A6D30F80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D7BE-5CD6-4D1D-8219-02F752023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6941-7937-460F-AB69-071A6D30F80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D7BE-5CD6-4D1D-8219-02F752023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6941-7937-460F-AB69-071A6D30F80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D7BE-5CD6-4D1D-8219-02F752023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6941-7937-460F-AB69-071A6D30F80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D7BE-5CD6-4D1D-8219-02F752023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6941-7937-460F-AB69-071A6D30F80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FD7BE-5CD6-4D1D-8219-02F752023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 - копия (5)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357430"/>
            <a:ext cx="2944368" cy="31272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488" y="642918"/>
            <a:ext cx="5654112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7030A0"/>
            </a:solidFill>
          </a:ln>
          <a:scene3d>
            <a:camera prst="perspectiveContrastingLeftFacing"/>
            <a:lightRig rig="threePt" dir="t"/>
          </a:scene3d>
        </p:spPr>
        <p:txBody>
          <a:bodyPr wrap="none">
            <a:spAutoFit/>
          </a:bodyPr>
          <a:lstStyle/>
          <a:p>
            <a:r>
              <a:rPr lang="uk-UA" sz="6000" b="1" i="1" dirty="0" smtClean="0">
                <a:latin typeface="Bookman Old Style" pitchFamily="18" charset="0"/>
                <a:cs typeface="BrowalliaUPC" pitchFamily="34" charset="-34"/>
              </a:rPr>
              <a:t>ДИТИНЧАТА </a:t>
            </a:r>
          </a:p>
          <a:p>
            <a:pPr algn="ctr"/>
            <a:r>
              <a:rPr lang="uk-UA" sz="6000" b="1" i="1" dirty="0" smtClean="0">
                <a:latin typeface="Bookman Old Style" pitchFamily="18" charset="0"/>
                <a:cs typeface="BrowalliaUPC" pitchFamily="34" charset="-34"/>
              </a:rPr>
              <a:t>ТВАРИН</a:t>
            </a:r>
            <a:r>
              <a:rPr lang="uk-UA" b="1" i="1" dirty="0" smtClean="0">
                <a:latin typeface="Bookman Old Style" pitchFamily="18" charset="0"/>
                <a:cs typeface="BrowalliaUPC" pitchFamily="34" charset="-34"/>
              </a:rPr>
              <a:t> </a:t>
            </a:r>
            <a:endParaRPr lang="ru-RU" dirty="0"/>
          </a:p>
        </p:txBody>
      </p:sp>
      <p:pic>
        <p:nvPicPr>
          <p:cNvPr id="5" name="Рисунок 4" descr="10 - копия (4)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2520000" cy="2554862"/>
          </a:xfrm>
          <a:prstGeom prst="rect">
            <a:avLst/>
          </a:prstGeom>
        </p:spPr>
      </p:pic>
      <p:pic>
        <p:nvPicPr>
          <p:cNvPr id="6" name="Рисунок 5" descr="11 - копия (2)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929066"/>
            <a:ext cx="2520000" cy="26765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9256" y="5143512"/>
            <a:ext cx="3429024" cy="120032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i="1" dirty="0" smtClean="0">
                <a:latin typeface="Bookman Old Style" pitchFamily="18" charset="0"/>
              </a:rPr>
              <a:t>підготувала </a:t>
            </a:r>
          </a:p>
          <a:p>
            <a:r>
              <a:rPr lang="uk-UA" i="1" dirty="0" smtClean="0">
                <a:latin typeface="Bookman Old Style" pitchFamily="18" charset="0"/>
              </a:rPr>
              <a:t>вчитель-дефектолог</a:t>
            </a:r>
          </a:p>
          <a:p>
            <a:r>
              <a:rPr lang="uk-UA" i="1" dirty="0" err="1" smtClean="0">
                <a:latin typeface="Bookman Old Style" pitchFamily="18" charset="0"/>
              </a:rPr>
              <a:t>КЗ</a:t>
            </a:r>
            <a:r>
              <a:rPr lang="uk-UA" i="1" dirty="0" smtClean="0">
                <a:latin typeface="Bookman Old Style" pitchFamily="18" charset="0"/>
              </a:rPr>
              <a:t> “ДНЗ № 122 КТ” КМР</a:t>
            </a:r>
          </a:p>
          <a:p>
            <a:r>
              <a:rPr lang="uk-UA" i="1" dirty="0" smtClean="0">
                <a:latin typeface="Bookman Old Style" pitchFamily="18" charset="0"/>
              </a:rPr>
              <a:t>Волобоєва Т.В.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ublic\Videos\AnimalsBaby 1.0\ris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358114" cy="640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ublic\Videos\AnimalsBaby 1.0\ris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429552" cy="644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ublic\Videos\AnimalsBaby 1.0\ris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358114" cy="6516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Videos\AnimalsBaby 1.0\ris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143800" cy="630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ublic\Videos\AnimalsBaby 1.0\ris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215238" cy="6336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ublic\Videos\AnimalsBaby 1.0\ris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215238" cy="626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ublic\Videos\AnimalsBaby 1.0\ris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52"/>
            <a:ext cx="7572428" cy="637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ublic\Videos\AnimalsBaby 1.0\ris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358114" cy="640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ublic\Videos\AnimalsBaby 1.0\ris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143800" cy="626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ublic\Videos\AnimalsBaby 1.0\ris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358114" cy="63729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Videos\AnimalsBaby 1.0\ri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572428" cy="619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ublic\Videos\AnimalsBaby 1.0\ris\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358114" cy="640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Videos\AnimalsBaby 1.0\ri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429552" cy="626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Videos\AnimalsBaby 1.0\ri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643866" cy="64411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Videos\AnimalsBaby 1.0\ri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286676" cy="630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Videos\AnimalsBaby 1.0\ri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7072362" cy="626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Videos\AnimalsBaby 1.0\ri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215238" cy="626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Videos\AnimalsBaby 1.0\ris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286676" cy="644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ublic\Videos\AnimalsBaby 1.0\ris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358114" cy="626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</Words>
  <Application>Microsoft Office PowerPoint</Application>
  <PresentationFormat>Экран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3</cp:revision>
  <dcterms:created xsi:type="dcterms:W3CDTF">2014-10-24T19:29:36Z</dcterms:created>
  <dcterms:modified xsi:type="dcterms:W3CDTF">2020-03-19T18:49:06Z</dcterms:modified>
</cp:coreProperties>
</file>