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2087-4D48-4B3B-ABEF-180394FE8E1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EAEB-178C-4B7D-B9BB-6103E738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7772400" cy="1470025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  <a:scene3d>
            <a:camera prst="perspectiveHeroicExtremeLeftFacing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uk-UA" b="1" i="1" dirty="0" smtClean="0">
                <a:latin typeface="Bookman Old Style" pitchFamily="18" charset="0"/>
                <a:cs typeface="BrowalliaUPC" pitchFamily="34" charset="-34"/>
              </a:rPr>
              <a:t>ДИТИНЧАТА ТВАРИН</a:t>
            </a:r>
            <a:endParaRPr lang="ru-RU" b="1" i="1" dirty="0">
              <a:latin typeface="Bookman Old Style" pitchFamily="18" charset="0"/>
              <a:cs typeface="BrowalliaUPC" pitchFamily="34" charset="-34"/>
            </a:endParaRPr>
          </a:p>
        </p:txBody>
      </p:sp>
      <p:pic>
        <p:nvPicPr>
          <p:cNvPr id="4" name="Рисунок 3" descr="9 - копия (3)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714752"/>
            <a:ext cx="2628000" cy="278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9 - копия (4)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214554"/>
            <a:ext cx="2376000" cy="2520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9 - копия (2)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643314"/>
            <a:ext cx="2592000" cy="2749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28926" y="5072074"/>
            <a:ext cx="321471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Videos\AnimalsBaby 1.0\ris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00990" cy="622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Videos\AnimalsBaby 1.0\ri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715172" cy="615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AnimalsBaby 1.0\ri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715172" cy="6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Videos\AnimalsBaby 1.0\ri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619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Videos\AnimalsBaby 1.0\ri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143800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Videos\AnimalsBaby 1.0\ri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643866" cy="615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Videos\AnimalsBaby 1.0\ris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58114" cy="63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Videos\AnimalsBaby 1.0\ris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429552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Videos\AnimalsBaby 1.0\ris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572428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15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ДИТИНЧАТА ТВАРИН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ДИТИНЧАТА ТВАРИН</dc:title>
  <dc:creator>Таня</dc:creator>
  <cp:lastModifiedBy>Таня</cp:lastModifiedBy>
  <cp:revision>4</cp:revision>
  <dcterms:created xsi:type="dcterms:W3CDTF">2014-10-24T19:15:06Z</dcterms:created>
  <dcterms:modified xsi:type="dcterms:W3CDTF">2020-03-19T18:49:50Z</dcterms:modified>
</cp:coreProperties>
</file>