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D5"/>
    <a:srgbClr val="CCFFCC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7572428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00B050"/>
                </a:solidFill>
                <a:latin typeface="Bad Script" pitchFamily="2" charset="0"/>
              </a:rPr>
              <a:t>ДОБЕРИ ПАРУ</a:t>
            </a:r>
            <a:endParaRPr lang="ru-RU" sz="8000" b="1" dirty="0">
              <a:solidFill>
                <a:srgbClr val="00B050"/>
              </a:solidFill>
              <a:latin typeface="Bad Script" pitchFamily="2" charset="0"/>
            </a:endParaRPr>
          </a:p>
        </p:txBody>
      </p:sp>
      <p:pic>
        <p:nvPicPr>
          <p:cNvPr id="1026" name="Picture 2" descr="C:\Users\Таня\Pictures\лото\4761571__15.02.2009_15_10_4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4318" t="6611" r="25528" b="56198"/>
          <a:stretch>
            <a:fillRect/>
          </a:stretch>
        </p:blipFill>
        <p:spPr bwMode="auto">
          <a:xfrm>
            <a:off x="1214414" y="4000504"/>
            <a:ext cx="1833576" cy="2357454"/>
          </a:xfrm>
          <a:prstGeom prst="rect">
            <a:avLst/>
          </a:prstGeom>
          <a:noFill/>
        </p:spPr>
      </p:pic>
      <p:pic>
        <p:nvPicPr>
          <p:cNvPr id="1028" name="Picture 4" descr="C:\Users\Таня\Pictures\дім\ac8eaf10b8b5ce28ed8a1afcffaa6d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000240"/>
            <a:ext cx="1785950" cy="2631486"/>
          </a:xfrm>
          <a:prstGeom prst="rect">
            <a:avLst/>
          </a:prstGeom>
          <a:noFill/>
        </p:spPr>
      </p:pic>
      <p:pic>
        <p:nvPicPr>
          <p:cNvPr id="1029" name="Picture 5" descr="C:\Users\Таня\Pictures\дім\20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286256"/>
            <a:ext cx="2394117" cy="2143121"/>
          </a:xfrm>
          <a:prstGeom prst="rect">
            <a:avLst/>
          </a:prstGeom>
          <a:noFill/>
        </p:spPr>
      </p:pic>
      <p:pic>
        <p:nvPicPr>
          <p:cNvPr id="1030" name="Picture 6" descr="C:\Users\Таня\Pictures\дім\загружено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14810" y="2071678"/>
            <a:ext cx="3134589" cy="2347916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1000132" cy="571504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7"/>
          <p:cNvSpPr txBox="1"/>
          <p:nvPr/>
        </p:nvSpPr>
        <p:spPr>
          <a:xfrm>
            <a:off x="3071802" y="5143512"/>
            <a:ext cx="34290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pPr algn="ctr"/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ладших-детей-Бадминтон-ракетки-набор-двойной-похлопал-Ракетки-для-бадминтона-От-3-до-12-лет-спортивные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813"/>
          <a:stretch>
            <a:fillRect/>
          </a:stretch>
        </p:blipFill>
        <p:spPr>
          <a:xfrm>
            <a:off x="357158" y="714356"/>
            <a:ext cx="4299711" cy="5643602"/>
          </a:xfrm>
          <a:prstGeom prst="rect">
            <a:avLst/>
          </a:prstGeom>
        </p:spPr>
      </p:pic>
      <p:pic>
        <p:nvPicPr>
          <p:cNvPr id="3" name="Рисунок 2" descr="REGAIL-500-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07623">
            <a:off x="6057588" y="56829"/>
            <a:ext cx="2428892" cy="2428892"/>
          </a:xfrm>
          <a:prstGeom prst="rect">
            <a:avLst/>
          </a:prstGeom>
        </p:spPr>
      </p:pic>
      <p:pic>
        <p:nvPicPr>
          <p:cNvPr id="5" name="Рисунок 4" descr="загружено (1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23333" r="6666" b="23333"/>
          <a:stretch>
            <a:fillRect/>
          </a:stretch>
        </p:blipFill>
        <p:spPr>
          <a:xfrm>
            <a:off x="5572132" y="2857496"/>
            <a:ext cx="2902169" cy="178595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143008" cy="571504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загружено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828800" cy="24955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-0.50399 0.1364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928802"/>
            <a:ext cx="4614336" cy="2928958"/>
          </a:xfrm>
          <a:prstGeom prst="rect">
            <a:avLst/>
          </a:prstGeom>
        </p:spPr>
      </p:pic>
      <p:pic>
        <p:nvPicPr>
          <p:cNvPr id="5" name="Рисунок 4" descr="d828a1e1fb887b442b188335e1bv--podarki-k-prazdnikam-shahmaty-staunton-lyuks-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26041" r="5208" b="29167"/>
          <a:stretch>
            <a:fillRect/>
          </a:stretch>
        </p:blipFill>
        <p:spPr>
          <a:xfrm>
            <a:off x="5572132" y="2857496"/>
            <a:ext cx="2938926" cy="1436066"/>
          </a:xfrm>
          <a:prstGeom prst="rect">
            <a:avLst/>
          </a:prstGeom>
        </p:spPr>
      </p:pic>
      <p:pic>
        <p:nvPicPr>
          <p:cNvPr id="6" name="Рисунок 5" descr="iCADDX1H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0"/>
            <a:ext cx="2351062" cy="2643206"/>
          </a:xfrm>
          <a:prstGeom prst="rect">
            <a:avLst/>
          </a:prstGeom>
        </p:spPr>
      </p:pic>
      <p:pic>
        <p:nvPicPr>
          <p:cNvPr id="7" name="Рисунок 6" descr="iCAV8M72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4429132"/>
            <a:ext cx="2571768" cy="2035983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071570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58002E-6 L -0.43317 -0.1260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7.9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62" t="8003" b="18826"/>
          <a:stretch>
            <a:fillRect/>
          </a:stretch>
        </p:blipFill>
        <p:spPr>
          <a:xfrm>
            <a:off x="285720" y="1000108"/>
            <a:ext cx="4609227" cy="4286280"/>
          </a:xfrm>
          <a:prstGeom prst="rect">
            <a:avLst/>
          </a:prstGeom>
        </p:spPr>
      </p:pic>
      <p:pic>
        <p:nvPicPr>
          <p:cNvPr id="3" name="Рисунок 2" descr="aerodrum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0" t="6000" r="18999"/>
          <a:stretch>
            <a:fillRect/>
          </a:stretch>
        </p:blipFill>
        <p:spPr>
          <a:xfrm>
            <a:off x="5143504" y="428604"/>
            <a:ext cx="2286016" cy="2558143"/>
          </a:xfrm>
          <a:prstGeom prst="rect">
            <a:avLst/>
          </a:prstGeom>
        </p:spPr>
      </p:pic>
      <p:pic>
        <p:nvPicPr>
          <p:cNvPr id="4" name="Рисунок 3" descr="file00099362634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000240"/>
            <a:ext cx="2088259" cy="1785950"/>
          </a:xfrm>
          <a:prstGeom prst="rect">
            <a:avLst/>
          </a:prstGeom>
        </p:spPr>
      </p:pic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4357694"/>
            <a:ext cx="2667003" cy="200025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43834" y="6072206"/>
            <a:ext cx="1285884" cy="571504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77151E-6 L -0.47257 6.7715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1c4d1aaa3f89989ae11f3f48e8c263 - копия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857232"/>
            <a:ext cx="3780078" cy="5357850"/>
          </a:xfrm>
          <a:prstGeom prst="rect">
            <a:avLst/>
          </a:prstGeom>
        </p:spPr>
      </p:pic>
      <p:pic>
        <p:nvPicPr>
          <p:cNvPr id="3" name="Рисунок 2" descr="a51c4d1aaa3f89989ae11f3f48e8c263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1" r="4593"/>
          <a:stretch>
            <a:fillRect/>
          </a:stretch>
        </p:blipFill>
        <p:spPr>
          <a:xfrm flipH="1">
            <a:off x="5286380" y="2071678"/>
            <a:ext cx="3500462" cy="2185416"/>
          </a:xfrm>
          <a:prstGeom prst="rect">
            <a:avLst/>
          </a:prstGeom>
        </p:spPr>
      </p:pic>
      <p:pic>
        <p:nvPicPr>
          <p:cNvPr id="4" name="Рисунок 3" descr="unnamed (2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00" t="21500" r="18500" b="21500"/>
          <a:stretch>
            <a:fillRect/>
          </a:stretch>
        </p:blipFill>
        <p:spPr>
          <a:xfrm>
            <a:off x="4071934" y="357166"/>
            <a:ext cx="2857520" cy="2310335"/>
          </a:xfrm>
          <a:prstGeom prst="rect">
            <a:avLst/>
          </a:prstGeom>
        </p:spPr>
      </p:pic>
      <p:pic>
        <p:nvPicPr>
          <p:cNvPr id="5" name="Рисунок 4" descr="Аксессуары-для-плавания-детские-пластиковые-кольца-для-детей-плавающие-детские-надувные-кольца-для-плавания-игрушки-Детские.jpg_350x35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4143380"/>
            <a:ext cx="2166941" cy="2166941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00958" y="6000768"/>
            <a:ext cx="1214446" cy="64294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3.9593E-6 L -0.5592 -3.959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85818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uk-UA" sz="8800" b="1" i="1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r>
              <a:rPr lang="uk-UA" sz="8800" b="1" i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</a:t>
            </a:r>
            <a:r>
              <a:rPr lang="uk-UA" sz="8800" b="1" i="1" dirty="0" smtClean="0">
                <a:solidFill>
                  <a:srgbClr val="CC0099"/>
                </a:solidFill>
                <a:latin typeface="Comic Sans MS" pitchFamily="66" charset="0"/>
              </a:rPr>
              <a:t>Е</a:t>
            </a:r>
            <a:r>
              <a:rPr lang="uk-UA" sz="8800" b="1" i="1" dirty="0" smtClean="0">
                <a:solidFill>
                  <a:srgbClr val="0033CC"/>
                </a:solidFill>
                <a:latin typeface="Comic Sans MS" pitchFamily="66" charset="0"/>
              </a:rPr>
              <a:t>Ц</a:t>
            </a:r>
            <a:r>
              <a:rPr lang="uk-UA" sz="8800" b="1" i="1" dirty="0" smtClean="0">
                <a:solidFill>
                  <a:srgbClr val="00FF00"/>
                </a:solidFill>
                <a:latin typeface="Comic Sans MS" pitchFamily="66" charset="0"/>
              </a:rPr>
              <a:t>Ь</a:t>
            </a:r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!!!</a:t>
            </a:r>
            <a:endParaRPr lang="ru-RU" sz="8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many-colorful-hands-smileys-isolated-background-6695982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36" b="12888"/>
          <a:stretch>
            <a:fillRect/>
          </a:stretch>
        </p:blipFill>
        <p:spPr>
          <a:xfrm>
            <a:off x="285720" y="3000372"/>
            <a:ext cx="8420100" cy="24288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omic Sans MS" pitchFamily="66" charset="0"/>
              </a:rPr>
              <a:t>МЕТА.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Comic Sans MS" pitchFamily="66" charset="0"/>
              </a:rPr>
              <a:t> Вчити дитину аналізувати об’єкт сприйняття.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Comic Sans MS" pitchFamily="66" charset="0"/>
              </a:rPr>
              <a:t> Формувати вміння виділяти ознаки об’єкта на підставі співставлення його з іншим.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64318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ХІД ГРИ:  запропонуйте дитині уважно поглянути на предмет та дібрати до нього пару серед інших зображених предметів.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071570" cy="64294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785794"/>
            <a:ext cx="3256112" cy="4500594"/>
          </a:xfrm>
          <a:prstGeom prst="rect">
            <a:avLst/>
          </a:prstGeom>
        </p:spPr>
      </p:pic>
      <p:pic>
        <p:nvPicPr>
          <p:cNvPr id="4" name="Рисунок 3" descr="depositphotos_62084611-stock-illustration-gold-lock-and-key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17" t="4166" r="1041" b="3125"/>
          <a:stretch>
            <a:fillRect/>
          </a:stretch>
        </p:blipFill>
        <p:spPr>
          <a:xfrm rot="18820298" flipV="1">
            <a:off x="5006508" y="3728518"/>
            <a:ext cx="1306754" cy="3143272"/>
          </a:xfrm>
          <a:prstGeom prst="rect">
            <a:avLst/>
          </a:prstGeom>
        </p:spPr>
      </p:pic>
      <p:pic>
        <p:nvPicPr>
          <p:cNvPr id="5" name="Рисунок 4" descr="30 - копия (2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tretch>
            <a:fillRect/>
          </a:stretch>
        </p:blipFill>
        <p:spPr>
          <a:xfrm rot="4722468">
            <a:off x="4978420" y="-370830"/>
            <a:ext cx="2560320" cy="3511296"/>
          </a:xfrm>
          <a:prstGeom prst="rect">
            <a:avLst/>
          </a:prstGeo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91" t="6511" r="47079" b="1851"/>
          <a:stretch>
            <a:fillRect/>
          </a:stretch>
        </p:blipFill>
        <p:spPr>
          <a:xfrm rot="13177942">
            <a:off x="6788112" y="665949"/>
            <a:ext cx="1143008" cy="421484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1071570" cy="571504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6512E-6 L -0.28437 -0.17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225yRXfBbXXXXXXXX_!!5483535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5" t="14142" r="7575" b="25252"/>
          <a:stretch>
            <a:fillRect/>
          </a:stretch>
        </p:blipFill>
        <p:spPr>
          <a:xfrm rot="20701215">
            <a:off x="254588" y="1329426"/>
            <a:ext cx="5106432" cy="2641258"/>
          </a:xfrm>
          <a:prstGeom prst="rect">
            <a:avLst/>
          </a:prstGeom>
        </p:spPr>
      </p:pic>
      <p:pic>
        <p:nvPicPr>
          <p:cNvPr id="3" name="Рисунок 2" descr="6581502-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4" t="68751" r="29999" b="11249"/>
          <a:stretch>
            <a:fillRect/>
          </a:stretch>
        </p:blipFill>
        <p:spPr>
          <a:xfrm flipH="1">
            <a:off x="6143636" y="285728"/>
            <a:ext cx="2750363" cy="2000264"/>
          </a:xfrm>
          <a:prstGeom prst="rect">
            <a:avLst/>
          </a:prstGeom>
        </p:spPr>
      </p:pic>
      <p:pic>
        <p:nvPicPr>
          <p:cNvPr id="4" name="Рисунок 3" descr="blankdice_yellow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2571744"/>
            <a:ext cx="1762125" cy="2066925"/>
          </a:xfrm>
          <a:prstGeom prst="rect">
            <a:avLst/>
          </a:prstGeom>
        </p:spPr>
      </p:pic>
      <p:pic>
        <p:nvPicPr>
          <p:cNvPr id="5" name="Рисунок 4" descr="карась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4357694"/>
            <a:ext cx="2914650" cy="180975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1143008" cy="64294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22049 0.17847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</a:blip>
          <a:srcRect l="26667" r="26666"/>
          <a:stretch>
            <a:fillRect/>
          </a:stretch>
        </p:blipFill>
        <p:spPr>
          <a:xfrm>
            <a:off x="785786" y="2786058"/>
            <a:ext cx="2357454" cy="4293903"/>
          </a:xfrm>
          <a:prstGeom prst="rect">
            <a:avLst/>
          </a:prstGeom>
        </p:spPr>
      </p:pic>
      <p:pic>
        <p:nvPicPr>
          <p:cNvPr id="4" name="Рисунок 3" descr="12 - копия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034210" cy="392909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43834" y="5929330"/>
            <a:ext cx="1214446" cy="64294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804406">
            <a:off x="3608037" y="1233273"/>
            <a:ext cx="2924175" cy="1562100"/>
          </a:xfrm>
          <a:prstGeom prst="rect">
            <a:avLst/>
          </a:prstGeom>
        </p:spPr>
      </p:pic>
      <p:pic>
        <p:nvPicPr>
          <p:cNvPr id="8" name="Рисунок 7" descr="mota_ru_2021006-1024x600-4a30867f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31" r="7031"/>
          <a:stretch>
            <a:fillRect/>
          </a:stretch>
        </p:blipFill>
        <p:spPr>
          <a:xfrm>
            <a:off x="4071934" y="3571876"/>
            <a:ext cx="3034741" cy="20717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9417E-6 L -0.63681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Таня\Pictures\дім\загружен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7166"/>
            <a:ext cx="4196430" cy="3143272"/>
          </a:xfrm>
          <a:prstGeom prst="rect">
            <a:avLst/>
          </a:prstGeom>
          <a:noFill/>
        </p:spPr>
      </p:pic>
      <p:pic>
        <p:nvPicPr>
          <p:cNvPr id="3" name="Picture 5" descr="C:\Users\Таня\Pictures\дім\204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500570"/>
            <a:ext cx="2394117" cy="2143121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14446" cy="64294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arelka_glubokaya_sigikid_finky_pinky_24778sk_153056595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7" r="-4167" b="12499"/>
          <a:stretch>
            <a:fillRect/>
          </a:stretch>
        </p:blipFill>
        <p:spPr>
          <a:xfrm>
            <a:off x="4857752" y="2071678"/>
            <a:ext cx="2123832" cy="1571636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7" y="428604"/>
            <a:ext cx="1357322" cy="234157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8085E-6 L -0.35434 -0.325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Pictures\растения\дерева\15 - копия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</a:blip>
          <a:srcRect b="7036"/>
          <a:stretch>
            <a:fillRect/>
          </a:stretch>
        </p:blipFill>
        <p:spPr bwMode="auto">
          <a:xfrm>
            <a:off x="285720" y="357166"/>
            <a:ext cx="4234095" cy="6000792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1071570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Таня\Pictures\іграшки\НОВИЙ РІК\iCAJ1SPS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71480"/>
            <a:ext cx="2610871" cy="2286016"/>
          </a:xfrm>
          <a:prstGeom prst="rect">
            <a:avLst/>
          </a:prstGeom>
          <a:noFill/>
        </p:spPr>
      </p:pic>
      <p:pic>
        <p:nvPicPr>
          <p:cNvPr id="5" name="Рисунок 4" descr="32 - копия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1643050"/>
            <a:ext cx="2288050" cy="2857520"/>
          </a:xfrm>
          <a:prstGeom prst="rect">
            <a:avLst/>
          </a:prstGeom>
        </p:spPr>
      </p:pic>
      <p:pic>
        <p:nvPicPr>
          <p:cNvPr id="2052" name="Picture 4" descr="C:\Users\Таня\Pictures\іграшки\МЯКІ РЕЗИНОВІ\Без названия (6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64331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23497E-6 L -0.59062 0.2937 " pathEditMode="relative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159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2844" y="642918"/>
            <a:ext cx="4500594" cy="4500594"/>
          </a:xfrm>
          <a:prstGeom prst="rect">
            <a:avLst/>
          </a:prstGeom>
        </p:spPr>
      </p:pic>
      <p:pic>
        <p:nvPicPr>
          <p:cNvPr id="2" name="Рисунок 1" descr="13474.253x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0" t="8893" r="11067" b="6620"/>
          <a:stretch>
            <a:fillRect/>
          </a:stretch>
        </p:blipFill>
        <p:spPr>
          <a:xfrm>
            <a:off x="6715108" y="1071546"/>
            <a:ext cx="2428892" cy="2714644"/>
          </a:xfrm>
          <a:prstGeom prst="rect">
            <a:avLst/>
          </a:prstGeom>
        </p:spPr>
      </p:pic>
      <p:pic>
        <p:nvPicPr>
          <p:cNvPr id="4" name="Рисунок 3" descr="загружено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500042"/>
            <a:ext cx="1828800" cy="2495550"/>
          </a:xfrm>
          <a:prstGeom prst="rect">
            <a:avLst/>
          </a:prstGeom>
        </p:spPr>
      </p:pic>
      <p:pic>
        <p:nvPicPr>
          <p:cNvPr id="5" name="Рисунок 4" descr="IMG_3425.jpg"/>
          <p:cNvPicPr>
            <a:picLocks noChangeAspect="1"/>
          </p:cNvPicPr>
          <p:nvPr/>
        </p:nvPicPr>
        <p:blipFill>
          <a:blip r:embed="rId7" cstate="print"/>
          <a:srcRect l="19531" t="5208" r="14843" b="5208"/>
          <a:stretch>
            <a:fillRect/>
          </a:stretch>
        </p:blipFill>
        <p:spPr>
          <a:xfrm>
            <a:off x="4714876" y="4000504"/>
            <a:ext cx="2000264" cy="204788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43834" y="5929330"/>
            <a:ext cx="1143008" cy="64294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953E-6 L -0.4724 0.0210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23333" r="6666" b="23333"/>
          <a:stretch>
            <a:fillRect/>
          </a:stretch>
        </p:blipFill>
        <p:spPr>
          <a:xfrm>
            <a:off x="3714744" y="1714488"/>
            <a:ext cx="2902169" cy="1785950"/>
          </a:xfrm>
          <a:prstGeom prst="rect">
            <a:avLst/>
          </a:prstGeom>
        </p:spPr>
      </p:pic>
      <p:pic>
        <p:nvPicPr>
          <p:cNvPr id="3" name="Рисунок 2" descr="bauer-nexus-8000-mini-hockey-stick-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5720" y="1000108"/>
            <a:ext cx="5000636" cy="5000636"/>
          </a:xfrm>
          <a:prstGeom prst="rect">
            <a:avLst/>
          </a:prstGeom>
        </p:spPr>
      </p:pic>
      <p:pic>
        <p:nvPicPr>
          <p:cNvPr id="4" name="Рисунок 3" descr="iCAB5OCE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571480"/>
            <a:ext cx="2214578" cy="1656574"/>
          </a:xfrm>
          <a:prstGeom prst="rect">
            <a:avLst/>
          </a:prstGeom>
        </p:spPr>
      </p:pic>
      <p:pic>
        <p:nvPicPr>
          <p:cNvPr id="5" name="Рисунок 4" descr="Slamm_V-Ten_II_110_mm__Cernii__110mm__1832220_332779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3071810"/>
            <a:ext cx="2290997" cy="2287185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00958" y="6072206"/>
            <a:ext cx="1214446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5097E-6 L -0.01562 0.4405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58</Words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16</cp:revision>
  <dcterms:created xsi:type="dcterms:W3CDTF">2020-03-25T18:14:06Z</dcterms:created>
  <dcterms:modified xsi:type="dcterms:W3CDTF">2020-03-30T16:53:32Z</dcterms:modified>
</cp:coreProperties>
</file>