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7" r:id="rId4"/>
    <p:sldId id="266" r:id="rId5"/>
    <p:sldId id="264" r:id="rId6"/>
    <p:sldId id="263" r:id="rId7"/>
    <p:sldId id="262" r:id="rId8"/>
    <p:sldId id="280" r:id="rId9"/>
    <p:sldId id="279" r:id="rId10"/>
    <p:sldId id="278" r:id="rId11"/>
    <p:sldId id="289" r:id="rId12"/>
    <p:sldId id="288" r:id="rId13"/>
    <p:sldId id="287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4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8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2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0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8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4118-693F-415C-825E-F7908069809C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1B63-4131-4FC7-862C-96126E217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412776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Гра</a:t>
            </a:r>
            <a:r>
              <a:rPr lang="ru-RU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 - </a:t>
            </a:r>
            <a:r>
              <a:rPr lang="ru-RU" sz="44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презентація</a:t>
            </a:r>
            <a:r>
              <a:rPr lang="ru-RU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«</a:t>
            </a:r>
            <a:r>
              <a:rPr lang="ru-RU" sz="44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Відгадай</a:t>
            </a:r>
            <a:r>
              <a:rPr lang="ru-RU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вид спорту»</a:t>
            </a:r>
            <a:endParaRPr lang="uk-UA" sz="3200" b="1" dirty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                                                  підготувала інструктор з фізкультури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                       КЗ «ДНЗ №122КТ»КМР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                                        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Пістрюга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 Марина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18610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429001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 рівному полю, 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Зеленому полю.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Ключкою м'яч кидають,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 лунку заганяють.</a:t>
            </a:r>
          </a:p>
        </p:txBody>
      </p:sp>
      <p:pic>
        <p:nvPicPr>
          <p:cNvPr id="5122" name="Picture 2" descr="C:\Users\1\Desktop\види спорту\1600_1200_20100116095027318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96855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2292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Гольф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28498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 льоду танцює фігурист, 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Кружляє мов осінній лист.</a:t>
            </a:r>
            <a:b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Зал затаївши подих, здивування…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Вид спорту називається…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682" y="508518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Фігурне катання.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1\Desktop\85d160e8fb2ee4cf7cbcbbc33b6ae25eaf7fa5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332656"/>
            <a:ext cx="43204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573016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Дві дитини на траві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 руках ракетки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Відбивають м'яч вони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Спритно через сітку.</a:t>
            </a:r>
          </a:p>
        </p:txBody>
      </p:sp>
      <p:pic>
        <p:nvPicPr>
          <p:cNvPr id="8194" name="Picture 2" descr="C:\Users\1\Desktop\види спорту\img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/>
        </p:blipFill>
        <p:spPr bwMode="auto">
          <a:xfrm>
            <a:off x="4427984" y="278533"/>
            <a:ext cx="4496632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5172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Великий теніс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3999" cy="68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65649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Рано – вранці вздовж дороги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 траві блищить роса,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 дорозі їдуть ноги 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 біжать два колеса.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 загадка ця не мед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Мчить це мій…</a:t>
            </a:r>
          </a:p>
        </p:txBody>
      </p:sp>
      <p:pic>
        <p:nvPicPr>
          <p:cNvPr id="9219" name="Picture 3" descr="C:\Users\1\Desktop\види спорту\C4F2L-CVMAErFC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132"/>
          <a:stretch/>
        </p:blipFill>
        <p:spPr bwMode="auto">
          <a:xfrm>
            <a:off x="2699792" y="678865"/>
            <a:ext cx="6273430" cy="267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53928"/>
            <a:ext cx="457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Велосипед. </a:t>
            </a:r>
          </a:p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Велоспорт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1\Desktop\8c817a8f2395e4ff514ad00201bdc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388" y="2276872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Дякую</a:t>
            </a:r>
            <a:r>
              <a:rPr lang="ru-RU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 за </a:t>
            </a:r>
            <a:r>
              <a:rPr lang="ru-RU" sz="6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увагу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10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5976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Мета </a:t>
            </a:r>
            <a:r>
              <a:rPr lang="ru-RU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гри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виховувати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любов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до спорту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бажання займатися фізкультурою;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розвивати пам'ять,  мислення, мовлення, спостережливість;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розширювати та закріплювати знання дітей про різні види спорту.</a:t>
            </a:r>
          </a:p>
          <a:p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Рекомендація до гри:</a:t>
            </a:r>
          </a:p>
          <a:p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гру грають дорослі та діти, дорослий читає загадку, діти повинні відгадати її, якщо дитина відгадала на екрані з'являється назва та  картинка з видом спорту. Завдання дітей полягає у тому, щоб правильно назвати види спорту.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645024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Кулю шкіряну ганяють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Лиш одну на полі мають!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 ногам не б'ють – це фол!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Називають гру</a:t>
            </a:r>
            <a:r>
              <a:rPr lang="uk-UA" sz="2000" dirty="0">
                <a:latin typeface="Arial Black" panose="020B0A04020102020204" pitchFamily="34" charset="0"/>
              </a:rPr>
              <a:t>…</a:t>
            </a:r>
            <a:endParaRPr lang="uk-UA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1\Desktop\види спорту\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5" t="12049" r="21229" b="36475"/>
          <a:stretch/>
        </p:blipFill>
        <p:spPr bwMode="auto">
          <a:xfrm>
            <a:off x="3779912" y="620688"/>
            <a:ext cx="4968552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Футбол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83" y="364502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Дві команди, як в футболі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 на крижаному полі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І дорослих , і дітей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Позбирав на лід …</a:t>
            </a:r>
          </a:p>
        </p:txBody>
      </p:sp>
      <p:pic>
        <p:nvPicPr>
          <p:cNvPr id="17411" name="Picture 3" descr="C:\Users\1\Desktop\види спорту\img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/>
          <a:stretch/>
        </p:blipFill>
        <p:spPr bwMode="auto">
          <a:xfrm>
            <a:off x="3892109" y="451725"/>
            <a:ext cx="4889500" cy="319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483" y="558923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Хокей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30" y="3573016"/>
            <a:ext cx="5996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Коли ударами ракетки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Волан кидають через сітку,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Програє той хто перший з них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Його на землю впустить.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Бадмінтон.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1\Desktop\девушка-шаржа-играя-ба-минтон-82506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774"/>
            <a:ext cx="352839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64502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 квадратиках дошки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Королі звели полки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 для бою в них нема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Ні патронів, ні штика…</a:t>
            </a:r>
            <a:r>
              <a:rPr lang="uk-UA" sz="2400" dirty="0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9" y="5517232"/>
            <a:ext cx="36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Шахи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1\Desktop\0fc49ee6ba3b496dbdbb1e4c87a375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21297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 цьому спорті всі гравці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Гарні, спритні та високі.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Люблять в м'яч вони пограти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 кільце його кидати.</a:t>
            </a:r>
          </a:p>
        </p:txBody>
      </p:sp>
      <p:pic>
        <p:nvPicPr>
          <p:cNvPr id="14338" name="Picture 2" descr="C:\Users\1\Desktop\види спорту\Aktivnye-vidy-sporta-dlja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5112568" cy="295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Баскетбол.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93305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Ви назвіть нам цей вид спорту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Нема ключки й нема корту,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Є тільки ринг і бій,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Пояс переможця – мій.</a:t>
            </a:r>
          </a:p>
        </p:txBody>
      </p:sp>
      <p:pic>
        <p:nvPicPr>
          <p:cNvPr id="10242" name="Picture 2" descr="C:\Users\1\Desktop\види спорту\unnamed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/>
          <a:stretch/>
        </p:blipFill>
        <p:spPr bwMode="auto">
          <a:xfrm>
            <a:off x="3563888" y="359764"/>
            <a:ext cx="5472608" cy="357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Бокс</a:t>
            </a:r>
          </a:p>
        </p:txBody>
      </p:sp>
    </p:spTree>
    <p:extLst>
      <p:ext uri="{BB962C8B-B14F-4D97-AF65-F5344CB8AC3E}">
        <p14:creationId xmlns:p14="http://schemas.microsoft.com/office/powerpoint/2010/main" val="16099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284984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 команда перемагає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Якщо м'ячик не впускає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Він летить з подачі чітко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Не в ворота – через сітку.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І майданчик, а не поле</a:t>
            </a:r>
          </a:p>
          <a:p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 спортсменів в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…</a:t>
            </a:r>
            <a:endParaRPr lang="uk-UA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1\Desktop\види спорту\img24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1"/>
          <a:stretch/>
        </p:blipFill>
        <p:spPr bwMode="auto">
          <a:xfrm>
            <a:off x="4283968" y="620688"/>
            <a:ext cx="468051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Волейболі.</a:t>
            </a:r>
          </a:p>
        </p:txBody>
      </p:sp>
    </p:spTree>
    <p:extLst>
      <p:ext uri="{BB962C8B-B14F-4D97-AF65-F5344CB8AC3E}">
        <p14:creationId xmlns:p14="http://schemas.microsoft.com/office/powerpoint/2010/main" val="16099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352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Bahnschrift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</dc:creator>
  <cp:lastModifiedBy>Ира</cp:lastModifiedBy>
  <cp:revision>30</cp:revision>
  <dcterms:created xsi:type="dcterms:W3CDTF">2020-03-22T14:29:34Z</dcterms:created>
  <dcterms:modified xsi:type="dcterms:W3CDTF">2020-03-31T12:42:05Z</dcterms:modified>
</cp:coreProperties>
</file>