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4" r:id="rId6"/>
    <p:sldId id="261" r:id="rId7"/>
    <p:sldId id="266" r:id="rId8"/>
    <p:sldId id="263" r:id="rId9"/>
    <p:sldId id="269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 dir="ld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 dir="ld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 dir="ld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pull dir="ld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 dir="ld"/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b12e9292d9eb80c6b4c494537c764bb--russian-language.jpg"/>
          <p:cNvPicPr>
            <a:picLocks noChangeAspect="1"/>
          </p:cNvPicPr>
          <p:nvPr/>
        </p:nvPicPr>
        <p:blipFill>
          <a:blip r:embed="rId3"/>
          <a:srcRect t="15169"/>
          <a:stretch>
            <a:fillRect/>
          </a:stretch>
        </p:blipFill>
        <p:spPr>
          <a:xfrm>
            <a:off x="2071670" y="2714620"/>
            <a:ext cx="5753100" cy="35956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428604"/>
            <a:ext cx="5572164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>
                <a:latin typeface="Bookman Old Style" pitchFamily="18" charset="0"/>
              </a:rPr>
              <a:t>ЧАСТИНИ ТІЛА</a:t>
            </a:r>
            <a:endParaRPr lang="ru-RU" sz="60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 dir="l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1428736"/>
            <a:ext cx="6029215" cy="5362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uk-UA" sz="2800" dirty="0" smtClean="0">
                <a:solidFill>
                  <a:srgbClr val="008000"/>
                </a:solidFill>
                <a:latin typeface="Bookman Old Style" pitchFamily="18" charset="0"/>
              </a:rPr>
              <a:t>Як слід поводитись під час гри?</a:t>
            </a:r>
            <a:endParaRPr lang="ru-RU" sz="2800" dirty="0">
              <a:solidFill>
                <a:srgbClr val="00800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4071942"/>
            <a:ext cx="6000792" cy="13111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uk-UA" sz="2400" dirty="0" smtClean="0">
                <a:solidFill>
                  <a:srgbClr val="008000"/>
                </a:solidFill>
                <a:latin typeface="Bookman Old Style" pitchFamily="18" charset="0"/>
              </a:rPr>
              <a:t>Які ввічливі слова ви кажете, коли приходите до дитячого садка, сідаєте обідати, ідете додому?</a:t>
            </a:r>
            <a:endParaRPr lang="ru-RU" sz="2400" dirty="0">
              <a:solidFill>
                <a:srgbClr val="008000"/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depositphotos_72736421-stock-illustration-boy-holding-big-penc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571480"/>
            <a:ext cx="1302837" cy="1928802"/>
          </a:xfrm>
          <a:prstGeom prst="rect">
            <a:avLst/>
          </a:prstGeom>
        </p:spPr>
      </p:pic>
      <p:pic>
        <p:nvPicPr>
          <p:cNvPr id="5" name="Рисунок 4" descr="depositphotos_72736421-stock-illustration-boy-holding-big-penc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3500438"/>
            <a:ext cx="1302837" cy="1928802"/>
          </a:xfrm>
          <a:prstGeom prst="rect">
            <a:avLst/>
          </a:prstGeom>
        </p:spPr>
      </p:pic>
    </p:spTree>
  </p:cSld>
  <p:clrMapOvr>
    <a:masterClrMapping/>
  </p:clrMapOvr>
  <p:transition spd="slow">
    <p:pull dir="l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nspekt-zanyatiya-po-razvitiyu-rechi-sostavlenie-opisatelnogo-rasskaza-o-zi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14290"/>
            <a:ext cx="7786742" cy="4917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480" y="5429264"/>
            <a:ext cx="692948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latin typeface="Bookman Old Style" pitchFamily="18" charset="0"/>
              </a:rPr>
              <a:t>МОЛОДЦІ!!!</a:t>
            </a:r>
            <a:endParaRPr lang="ru-RU" sz="20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 dir="l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_601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3286124"/>
            <a:ext cx="3357586" cy="3365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71670" y="214290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latin typeface="Bookman Old Style" pitchFamily="18" charset="0"/>
              </a:rPr>
              <a:t>ВСІ ЛЮДИ РІЗНІ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5" name="Рисунок 4" descr="e90b563e02698d2f2b23a675ed608fe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785794"/>
            <a:ext cx="3071834" cy="2303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счастливая-семья-дети-и-родител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928670"/>
            <a:ext cx="3459709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You-funny.jpg"/>
          <p:cNvPicPr>
            <a:picLocks noChangeAspect="1"/>
          </p:cNvPicPr>
          <p:nvPr/>
        </p:nvPicPr>
        <p:blipFill>
          <a:blip r:embed="rId6"/>
          <a:srcRect l="33125" t="4289" b="11907"/>
          <a:stretch>
            <a:fillRect/>
          </a:stretch>
        </p:blipFill>
        <p:spPr>
          <a:xfrm>
            <a:off x="1500166" y="3571876"/>
            <a:ext cx="2933994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l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4.jpg"/>
          <p:cNvPicPr>
            <a:picLocks noChangeAspect="1"/>
          </p:cNvPicPr>
          <p:nvPr/>
        </p:nvPicPr>
        <p:blipFill>
          <a:blip r:embed="rId3"/>
          <a:srcRect l="20937" t="2500" r="22812" b="12500"/>
          <a:stretch>
            <a:fillRect/>
          </a:stretch>
        </p:blipFill>
        <p:spPr>
          <a:xfrm>
            <a:off x="1285852" y="857232"/>
            <a:ext cx="2160000" cy="24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643174" y="285728"/>
            <a:ext cx="500066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latin typeface="Bookman Old Style" pitchFamily="18" charset="0"/>
              </a:rPr>
              <a:t>У ВСІХ Є </a:t>
            </a:r>
            <a:endParaRPr lang="ru-RU" b="1" i="1" dirty="0">
              <a:latin typeface="Bookman Old Style" pitchFamily="18" charset="0"/>
            </a:endParaRPr>
          </a:p>
        </p:txBody>
      </p:sp>
      <p:pic>
        <p:nvPicPr>
          <p:cNvPr id="4" name="Рисунок 3" descr="slide_5.jpg"/>
          <p:cNvPicPr>
            <a:picLocks noChangeAspect="1"/>
          </p:cNvPicPr>
          <p:nvPr/>
        </p:nvPicPr>
        <p:blipFill>
          <a:blip r:embed="rId4"/>
          <a:srcRect l="22812" t="6250" r="23750" b="20000"/>
          <a:stretch>
            <a:fillRect/>
          </a:stretch>
        </p:blipFill>
        <p:spPr>
          <a:xfrm>
            <a:off x="3929058" y="928670"/>
            <a:ext cx="2208524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slide_6.jpg"/>
          <p:cNvPicPr>
            <a:picLocks noChangeAspect="1"/>
          </p:cNvPicPr>
          <p:nvPr/>
        </p:nvPicPr>
        <p:blipFill>
          <a:blip r:embed="rId5"/>
          <a:srcRect l="5000" t="11250" r="41562" b="12500"/>
          <a:stretch>
            <a:fillRect/>
          </a:stretch>
        </p:blipFill>
        <p:spPr>
          <a:xfrm>
            <a:off x="6643702" y="928670"/>
            <a:ext cx="2210400" cy="2365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slide_8.jpg"/>
          <p:cNvPicPr>
            <a:picLocks noChangeAspect="1"/>
          </p:cNvPicPr>
          <p:nvPr/>
        </p:nvPicPr>
        <p:blipFill>
          <a:blip r:embed="rId6"/>
          <a:srcRect l="3125" t="6250" r="35000" b="6250"/>
          <a:stretch>
            <a:fillRect/>
          </a:stretch>
        </p:blipFill>
        <p:spPr>
          <a:xfrm>
            <a:off x="1142976" y="3571876"/>
            <a:ext cx="2210400" cy="2344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slide_9.jpg"/>
          <p:cNvPicPr>
            <a:picLocks noChangeAspect="1"/>
          </p:cNvPicPr>
          <p:nvPr/>
        </p:nvPicPr>
        <p:blipFill>
          <a:blip r:embed="rId7"/>
          <a:srcRect l="10625" t="23750" r="13325" b="11250"/>
          <a:stretch>
            <a:fillRect/>
          </a:stretch>
        </p:blipFill>
        <p:spPr>
          <a:xfrm>
            <a:off x="3643306" y="3643314"/>
            <a:ext cx="2476517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slide_10.jpg"/>
          <p:cNvPicPr>
            <a:picLocks noChangeAspect="1"/>
          </p:cNvPicPr>
          <p:nvPr/>
        </p:nvPicPr>
        <p:blipFill>
          <a:blip r:embed="rId8"/>
          <a:srcRect l="13437" t="1250" r="12500" b="26250"/>
          <a:stretch>
            <a:fillRect/>
          </a:stretch>
        </p:blipFill>
        <p:spPr>
          <a:xfrm>
            <a:off x="6513718" y="3786190"/>
            <a:ext cx="2445561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l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aculty-human-anatomy-for-kids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1073427"/>
            <a:ext cx="6778797" cy="5784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5918" y="285728"/>
            <a:ext cx="650085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latin typeface="Bookman Old Style" pitchFamily="18" charset="0"/>
              </a:rPr>
              <a:t>В СЕРДИНІ НАС</a:t>
            </a:r>
            <a:endParaRPr lang="ru-RU" sz="20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 dir="l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natomy-organ-chart-my-body-educational-body-kids-cute-cartoon-little-boy-his-bodily-systems-muscular-skeletal-circulatory-58232387.jpg"/>
          <p:cNvPicPr>
            <a:picLocks noChangeAspect="1"/>
          </p:cNvPicPr>
          <p:nvPr/>
        </p:nvPicPr>
        <p:blipFill>
          <a:blip r:embed="rId3"/>
          <a:srcRect l="65035" t="46877" r="3125" b="9560"/>
          <a:stretch>
            <a:fillRect/>
          </a:stretch>
        </p:blipFill>
        <p:spPr>
          <a:xfrm>
            <a:off x="6215074" y="3357562"/>
            <a:ext cx="2571768" cy="3141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anatomy-organ-chart-my-body-educational-body-kids-cute-cartoon-little-boy-his-bodily-systems-muscular-skeletal-circulatory-58232387.jpg"/>
          <p:cNvPicPr>
            <a:picLocks noChangeAspect="1"/>
          </p:cNvPicPr>
          <p:nvPr/>
        </p:nvPicPr>
        <p:blipFill>
          <a:blip r:embed="rId3"/>
          <a:srcRect l="3125" t="4285" r="65035" b="55104"/>
          <a:stretch>
            <a:fillRect/>
          </a:stretch>
        </p:blipFill>
        <p:spPr>
          <a:xfrm>
            <a:off x="1071538" y="214290"/>
            <a:ext cx="2571768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anatomy-organ-chart-my-body-educational-body-kids-cute-cartoon-little-boy-his-bodily-systems-muscular-skeletal-circulatory-58232387.jpg"/>
          <p:cNvPicPr>
            <a:picLocks noChangeAspect="1"/>
          </p:cNvPicPr>
          <p:nvPr/>
        </p:nvPicPr>
        <p:blipFill>
          <a:blip r:embed="rId3"/>
          <a:srcRect l="35849" t="4285" r="35849" b="55104"/>
          <a:stretch>
            <a:fillRect/>
          </a:stretch>
        </p:blipFill>
        <p:spPr>
          <a:xfrm>
            <a:off x="3857620" y="214290"/>
            <a:ext cx="2286016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anatomy-organ-chart-my-body-educational-body-kids-cute-cartoon-little-boy-his-bodily-systems-muscular-skeletal-circulatory-58232387.jpg"/>
          <p:cNvPicPr>
            <a:picLocks noChangeAspect="1"/>
          </p:cNvPicPr>
          <p:nvPr/>
        </p:nvPicPr>
        <p:blipFill>
          <a:blip r:embed="rId3"/>
          <a:srcRect l="65920" t="4285" r="3125" b="54114"/>
          <a:stretch>
            <a:fillRect/>
          </a:stretch>
        </p:blipFill>
        <p:spPr>
          <a:xfrm>
            <a:off x="6357950" y="142852"/>
            <a:ext cx="2500330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anatomy-organ-chart-my-body-educational-body-kids-cute-cartoon-little-boy-his-bodily-systems-muscular-skeletal-circulatory-58232387.jpg"/>
          <p:cNvPicPr>
            <a:picLocks noChangeAspect="1"/>
          </p:cNvPicPr>
          <p:nvPr/>
        </p:nvPicPr>
        <p:blipFill>
          <a:blip r:embed="rId3"/>
          <a:srcRect l="5778" t="46877" r="65920" b="9560"/>
          <a:stretch>
            <a:fillRect/>
          </a:stretch>
        </p:blipFill>
        <p:spPr>
          <a:xfrm>
            <a:off x="1142976" y="3357562"/>
            <a:ext cx="2286016" cy="3141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anatomy-organ-chart-my-body-educational-body-kids-cute-cartoon-little-boy-his-bodily-systems-muscular-skeletal-circulatory-58232387.jpg"/>
          <p:cNvPicPr>
            <a:picLocks noChangeAspect="1"/>
          </p:cNvPicPr>
          <p:nvPr/>
        </p:nvPicPr>
        <p:blipFill>
          <a:blip r:embed="rId3"/>
          <a:srcRect l="35849" t="45886" r="34965" b="9560"/>
          <a:stretch>
            <a:fillRect/>
          </a:stretch>
        </p:blipFill>
        <p:spPr>
          <a:xfrm>
            <a:off x="3643306" y="3286124"/>
            <a:ext cx="2357454" cy="3213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l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11_1"/>
          <p:cNvPicPr>
            <a:picLocks noChangeAspect="1" noChangeArrowheads="1"/>
          </p:cNvPicPr>
          <p:nvPr/>
        </p:nvPicPr>
        <p:blipFill>
          <a:blip r:embed="rId3"/>
          <a:srcRect t="4036" r="8661"/>
          <a:stretch>
            <a:fillRect/>
          </a:stretch>
        </p:blipFill>
        <p:spPr bwMode="auto">
          <a:xfrm>
            <a:off x="1428728" y="1285860"/>
            <a:ext cx="7242642" cy="5381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71670" y="428604"/>
            <a:ext cx="550072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latin typeface="Bookman Old Style" pitchFamily="18" charset="0"/>
              </a:rPr>
              <a:t>ЩО ТРЕБА СКАЗАТИ,   КОЛИ ТОБІ ДОПОМОГЛИ?</a:t>
            </a:r>
            <a:endParaRPr lang="ru-RU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 dir="l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11_2"/>
          <p:cNvPicPr>
            <a:picLocks noChangeAspect="1" noChangeArrowheads="1"/>
          </p:cNvPicPr>
          <p:nvPr/>
        </p:nvPicPr>
        <p:blipFill>
          <a:blip r:embed="rId3"/>
          <a:srcRect t="5307" r="8581"/>
          <a:stretch>
            <a:fillRect/>
          </a:stretch>
        </p:blipFill>
        <p:spPr bwMode="auto">
          <a:xfrm>
            <a:off x="1142976" y="928670"/>
            <a:ext cx="7852571" cy="5752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85918" y="285728"/>
            <a:ext cx="621510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latin typeface="Bookman Old Style" pitchFamily="18" charset="0"/>
              </a:rPr>
              <a:t>ХТО З ХЛОПЧИКІВ ВЧИНЯЄ ПРАВИЛЬНО?</a:t>
            </a:r>
            <a:endParaRPr lang="ru-RU" sz="20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 dir="l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`tiket-za-stolom-dlya-det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857364"/>
            <a:ext cx="7786742" cy="464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71670" y="428604"/>
            <a:ext cx="650085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latin typeface="Bookman Old Style" pitchFamily="18" charset="0"/>
              </a:rPr>
              <a:t>ХТО З ДІТЕЙ ПОВОДИТЬСЯ ПРАВИЛЬНО ЗА СТОЛОМ?</a:t>
            </a:r>
            <a:endParaRPr lang="ru-RU" sz="20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 dir="l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gresiyata-pri-podrastvasht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285860"/>
            <a:ext cx="7500990" cy="5304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28794" y="357166"/>
            <a:ext cx="542928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latin typeface="Bookman Old Style" pitchFamily="18" charset="0"/>
              </a:rPr>
              <a:t>ЧИ ПРАВИЛЬНО ПОВОДИТЬСЯ ХЛОПЧИК?</a:t>
            </a:r>
            <a:endParaRPr lang="ru-RU" sz="2000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 dir="l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99</TotalTime>
  <Words>65</Words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10</cp:revision>
  <dcterms:created xsi:type="dcterms:W3CDTF">2017-09-21T15:41:47Z</dcterms:created>
  <dcterms:modified xsi:type="dcterms:W3CDTF">2020-03-19T17:44:53Z</dcterms:modified>
</cp:coreProperties>
</file>