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 varScale="1">
        <p:scale>
          <a:sx n="87" d="100"/>
          <a:sy n="87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C2DA30-7148-4357-90C3-AFA7137B39A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828CEE-1C3A-4542-B3B9-C2FA21AC5A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8.jpg"/><Relationship Id="rId7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11" Type="http://schemas.openxmlformats.org/officeDocument/2006/relationships/image" Target="../media/image22.jpg"/><Relationship Id="rId5" Type="http://schemas.openxmlformats.org/officeDocument/2006/relationships/image" Target="../media/image12.jpg"/><Relationship Id="rId10" Type="http://schemas.openxmlformats.org/officeDocument/2006/relationships/image" Target="../media/image16.jpg"/><Relationship Id="rId4" Type="http://schemas.openxmlformats.org/officeDocument/2006/relationships/image" Target="../media/image26.jp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9.jpg"/><Relationship Id="rId7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20.jpg"/><Relationship Id="rId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25.jpg"/><Relationship Id="rId9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20.jpg"/><Relationship Id="rId5" Type="http://schemas.openxmlformats.org/officeDocument/2006/relationships/image" Target="../media/image15.jpg"/><Relationship Id="rId10" Type="http://schemas.openxmlformats.org/officeDocument/2006/relationships/image" Target="../media/image19.jp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7.jpg"/><Relationship Id="rId5" Type="http://schemas.openxmlformats.org/officeDocument/2006/relationships/image" Target="../media/image23.jpg"/><Relationship Id="rId10" Type="http://schemas.openxmlformats.org/officeDocument/2006/relationships/image" Target="../media/image26.jpg"/><Relationship Id="rId4" Type="http://schemas.openxmlformats.org/officeDocument/2006/relationships/image" Target="../media/image22.jp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8.jpg"/><Relationship Id="rId7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8.jpg"/><Relationship Id="rId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29.jp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0.jpg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26.jpg"/><Relationship Id="rId5" Type="http://schemas.openxmlformats.org/officeDocument/2006/relationships/image" Target="../media/image9.jpg"/><Relationship Id="rId10" Type="http://schemas.openxmlformats.org/officeDocument/2006/relationships/image" Target="../media/image10.jpg"/><Relationship Id="rId4" Type="http://schemas.openxmlformats.org/officeDocument/2006/relationships/image" Target="../media/image20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2.jpg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12.jpg"/><Relationship Id="rId5" Type="http://schemas.openxmlformats.org/officeDocument/2006/relationships/image" Target="../media/image16.jpg"/><Relationship Id="rId10" Type="http://schemas.openxmlformats.org/officeDocument/2006/relationships/image" Target="../media/image19.jpg"/><Relationship Id="rId4" Type="http://schemas.openxmlformats.org/officeDocument/2006/relationships/image" Target="../media/image33.jp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4.jpg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31.jpg"/><Relationship Id="rId5" Type="http://schemas.openxmlformats.org/officeDocument/2006/relationships/image" Target="../media/image36.jpg"/><Relationship Id="rId10" Type="http://schemas.openxmlformats.org/officeDocument/2006/relationships/image" Target="../media/image10.jpg"/><Relationship Id="rId4" Type="http://schemas.openxmlformats.org/officeDocument/2006/relationships/image" Target="../media/image35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5826" r="9838" b="2190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753159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827bf46080490a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09" y="1700808"/>
            <a:ext cx="2594364" cy="3342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28384" y="5877272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22" y="20081"/>
            <a:ext cx="1759738" cy="1407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25516"/>
            <a:ext cx="1956552" cy="1592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32" y="82704"/>
            <a:ext cx="1879104" cy="1468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87" y="3672238"/>
            <a:ext cx="1837994" cy="1491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19" y="1891143"/>
            <a:ext cx="1894917" cy="14678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7" y="3212976"/>
            <a:ext cx="1944217" cy="1405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7" y="1335345"/>
            <a:ext cx="1931882" cy="1525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20" y="5230285"/>
            <a:ext cx="1904802" cy="14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6 -0.02315 C 0.05591 -0.0412 0.05157 -0.05926 0.05972 -0.06829 C 0.06875 -0.0787 0.08073 -0.06806 0.09288 -0.05671 C 0.10695 -0.04468 0.11997 -0.03218 0.13021 -0.04306 C 0.13941 -0.05347 0.13247 -0.07292 0.12657 -0.09352 C 0.11945 -0.11042 0.11493 -0.12917 0.12431 -0.13889 C 0.13247 -0.14792 0.14514 -0.1382 0.15729 -0.12708 C 0.17032 -0.11435 0.18438 -0.10255 0.19341 -0.1125 C 0.20295 -0.12269 0.18993 -0.16296 0.18993 -0.1625 C 0.18386 -0.18102 0.17847 -0.19838 0.18768 -0.20833 C 0.19688 -0.21829 0.20851 -0.20787 0.22049 -0.1963 C 0.23472 -0.18472 0.24775 -0.17199 0.25799 -0.18333 C 0.26719 -0.19329 0.26007 -0.2125 0.2533 -0.23241 C 0.24844 -0.25185 0.24288 -0.26875 0.25209 -0.27894 C 0.26025 -0.28796 0.27292 -0.27824 0.28507 -0.26713 C 0.29827 -0.25417 0.31216 -0.24259 0.32153 -0.25278 C 0.33073 -0.26273 0.32379 -0.28218 0.31771 -0.30278 " pathEditMode="relative" rAng="-2360177" ptsTypes="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1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C 0.01423 0.003 0.02795 0.00833 0.0283 0.02037 C 0.02882 0.03402 0.01528 0.03912 0.00121 0.04444 C -0.01441 0.05138 -0.02969 0.05648 -0.02917 0.07152 C -0.02882 0.08495 -0.0132 0.08865 0.00278 0.09375 C 0.01701 0.0956 0.03073 0.10092 0.03125 0.11412 C 0.0316 0.12638 0.0184 0.1331 0.00416 0.13865 C -0.01146 0.14375 -0.02674 0.15069 -0.02639 0.16412 C -0.02604 0.17754 0.00555 0.18634 0.00538 0.18634 C 0.02014 0.18981 0.03385 0.19375 0.03403 0.20671 C 0.03437 0.2206 0.021 0.22592 0.00694 0.23078 C -0.00868 0.2375 -0.02396 0.24328 -0.02361 0.25833 C -0.02309 0.27152 -0.00764 0.275 0.00833 0.2787 C 0.02274 0.28402 0.03663 0.2875 0.0368 0.30092 C 0.03715 0.31273 0.02378 0.31967 0.00972 0.325 C -0.0059 0.33009 -0.02118 0.33703 -0.02084 0.35046 C -0.02031 0.36412 -0.00486 0.36713 0.01128 0.37291 " pathEditMode="relative" rAng="5261944" ptsTypes="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0.03796 C -0.06423 0.05556 -0.05955 0.07361 -0.06753 0.0831 C -0.07621 0.09398 -0.08837 0.08449 -0.10121 0.07431 C -0.11562 0.06273 -0.12899 0.05116 -0.13906 0.0632 C -0.14757 0.07408 -0.14062 0.09306 -0.13403 0.11343 C -0.12587 0.1294 -0.12118 0.14746 -0.12986 0.15833 C -0.13785 0.16759 -0.15087 0.15926 -0.16354 0.14908 C -0.17708 0.13704 -0.19167 0.12616 -0.20069 0.13704 C -0.20937 0.14792 -0.19548 0.18727 -0.19566 0.18704 C -0.18871 0.20463 -0.18281 0.22246 -0.19167 0.23218 C -0.20087 0.24352 -0.21285 0.23357 -0.225 0.22269 C -0.23976 0.21227 -0.25278 0.2 -0.26337 0.21227 C -0.27205 0.22315 -0.26441 0.24213 -0.25677 0.26111 C -0.25104 0.27986 -0.24548 0.29676 -0.25451 0.30787 C -0.26215 0.31667 -0.275 0.30857 -0.28785 0.29815 C -0.30139 0.28634 -0.31562 0.2757 -0.32482 0.28611 C -0.33368 0.29699 -0.32639 0.31597 -0.31962 0.33658 " pathEditMode="relative" rAng="8280791" ptsTypes="fffffffff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147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499007"/>
            <a:ext cx="2546346" cy="3428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13171" y="5893060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84" y="5390730"/>
            <a:ext cx="1798044" cy="1479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09" y="1923995"/>
            <a:ext cx="1668580" cy="1353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8" y="1285874"/>
            <a:ext cx="1717318" cy="1351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38" y="62642"/>
            <a:ext cx="1792278" cy="1436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9227"/>
            <a:ext cx="1776318" cy="1467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7" y="-12200"/>
            <a:ext cx="1675698" cy="12980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09" y="3787141"/>
            <a:ext cx="1759407" cy="14726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2" y="3213308"/>
            <a:ext cx="1691630" cy="13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16204 C -0.00729 0.19005 0.05365 0.1463 0.09723 0.06157 C 0.13334 -0.00394 0.14618 -0.07245 0.12743 -0.09028 C 0.10973 -0.10648 0.06459 -0.06759 0.03004 0.00093 C 0.01233 0.03518 -0.00086 0.06806 -0.0052 0.0963 C -0.01232 0.13588 -0.00781 0.16736 0.00834 0.18125 C 0.01684 0.18912 0.0283 0.19074 0.0408 0.1875 C 0.06823 0.17847 0.10226 0.14236 0.12917 0.09143 C 0.16216 0.03241 0.17309 -0.02963 0.15677 -0.04398 C 0.13976 -0.06065 0.09983 -0.02384 0.06771 0.03588 C 0.05226 0.0669 0.04063 0.09653 0.03559 0.12268 C 0.03073 0.15787 0.0349 0.1875 0.04879 0.19954 C 0.05643 0.20625 0.06667 0.20741 0.07882 0.20532 C 0.10243 0.1956 0.13351 0.16551 0.15886 0.11852 C 0.18785 0.06458 0.19653 0.00856 0.18195 -0.0044 C 0.16737 -0.01875 0.1316 0.01366 0.1033 0.06875 C 0.08837 0.0956 0.07796 0.12315 0.07396 0.14653 C 0.06823 0.17847 0.07257 0.20278 0.08664 0.21481 C 0.09219 0.21991 0.10209 0.22245 0.11233 0.22014 C 0.13386 0.21204 0.16233 0.18403 0.18421 0.14259 C 0.20903 0.09282 0.21893 0.04421 0.20469 0.03171 C 0.19132 0.01991 0.1599 0.04792 0.13386 0.09699 C 0.12188 0.12153 0.11285 0.14722 0.10782 0.16667 C 0.10243 0.1956 0.10747 0.21921 0.11771 0.22963 C 0.12448 0.23542 0.13316 0.23542 0.1415 0.2331 C 0.16198 0.22731 0.18733 0.20162 0.20608 0.16366 C 0.22934 0.12037 0.23889 0.07569 0.22639 0.06481 C 0.21441 0.05301 0.18507 0.07986 0.16198 0.12315 C 0.15087 0.1456 0.14202 0.16782 0.13976 0.18657 C 0.13386 0.21204 0.13785 0.23287 0.14809 0.2419 C 0.15382 0.24699 0.16077 0.24815 0.16893 0.24583 C 0.18802 0.24051 0.20938 0.21759 0.22778 0.18449 C 0.24809 0.14329 0.25643 0.1044 0.24566 0.09468 C 0.23455 0.08333 0.20851 0.10671 0.1875 0.14745 C 0.17761 0.16736 0.16945 0.18588 0.16684 0.20278 C 0.1625 0.22616 0.16598 0.24468 0.17605 0.2537 C 0.18108 0.2581 0.18646 0.25833 0.1941 0.25671 C 0.21025 0.25231 0.23004 0.23102 0.24618 0.20069 C 0.26615 0.16551 0.27292 0.12986 0.26146 0.11968 C 0.25261 0.11204 0.22917 0.13148 0.21094 0.16806 C 0.20035 0.18588 0.19445 0.20463 0.19115 0.21944 C 0.18802 0.24051 0.19028 0.25694 0.19931 0.26481 C 0.204 0.26898 0.20938 0.26898 0.21615 0.2669 C 0.23056 0.26157 0.24931 0.24329 0.26372 0.21713 C 0.28125 0.18518 0.28664 0.15139 0.27778 0.14352 C 0.26823 0.13518 0.24775 0.15579 0.23039 0.18681 C 0.22275 0.20208 0.21598 0.21875 0.21441 0.23333 C 0.21025 0.25231 0.21198 0.2662 0.22066 0.27384 C 0.22448 0.27731 0.22987 0.27731 0.23612 0.27639 C 0.24931 0.27176 0.26598 0.25625 0.27865 0.23056 C 0.29341 0.20208 0.29948 0.17222 0.29115 0.16505 C 0.28368 0.15833 0.26441 0.17477 0.24948 0.20486 C 0.24202 0.21782 0.23577 0.23264 0.23334 0.24514 C 0.2316 0.26273 0.23421 0.27616 0.24011 0.28125 C 0.24445 0.28495 0.24914 0.28611 0.25365 0.28356 C 0.2665 0.28032 0.28073 0.26574 0.29341 0.24352 C 0.3066 0.21667 0.31059 0.19005 0.30452 0.18472 C 0.29705 0.17847 0.27917 0.19259 0.26598 0.21944 C 0.25955 0.2331 0.25452 0.24606 0.25278 0.25602 C 0.24931 0.27176 0.25243 0.28403 0.25799 0.28912 C 0.26077 0.29167 0.26546 0.29236 0.26997 0.29167 C 0.28125 0.28843 0.2941 0.27431 0.30521 0.25532 C 0.31737 0.23102 0.32136 0.20764 0.3158 0.20231 C 0.30782 0.1956 0.29358 0.21018 0.28108 0.23241 C 0.27448 0.24468 0.27049 0.25694 0.26893 0.2669 C 0.2665 0.28032 0.26789 0.29143 0.27414 0.29676 C 0.27674 0.29907 0.28039 0.29907 0.28438 0.29792 " pathEditMode="relative" rAng="-3394276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-0.1301 C -0.1125 -0.11088 -0.12726 -0.01736 -0.10156 0.07893 C -0.08299 0.15671 -0.0467 0.20972 -0.02205 0.19907 C 0.00208 0.1868 0.00781 0.11435 -0.01215 0.03634 C -0.02274 -0.00301 -0.03559 -0.03611 -0.05139 -0.05672 C -0.07257 -0.08773 -0.09705 -0.09931 -0.11701 -0.08912 C -0.12882 -0.0838 -0.13767 -0.07153 -0.14427 -0.05556 C -0.15885 -0.01875 -0.15868 0.03935 -0.14392 0.09884 C -0.12778 0.16921 -0.09444 0.2162 -0.07396 0.20625 C -0.05069 0.19606 -0.04705 0.13009 -0.06267 0.05972 C -0.07257 0.025 -0.08437 -0.00463 -0.09809 -0.025 C -0.11771 -0.05093 -0.14062 -0.06227 -0.15903 -0.05324 C -0.16858 -0.04815 -0.17691 -0.03658 -0.18316 -0.02223 C -0.19479 0.01064 -0.1967 0.06273 -0.18333 0.11736 C -0.16736 0.18032 -0.13681 0.22222 -0.11736 0.21227 C -0.09792 0.20393 -0.09358 0.1449 -0.1099 0.08194 C -0.11719 0.05 -0.12847 0.02268 -0.14132 0.00509 C -0.15885 -0.01875 -0.17743 -0.02801 -0.19514 -0.01898 C -0.20312 -0.01551 -0.21128 -0.00486 -0.21736 0.0074 C -0.2276 0.0368 -0.22865 0.08426 -0.21719 0.13264 C -0.20139 0.18889 -0.17604 0.22708 -0.15799 0.21805 C -0.14028 0.20949 -0.13663 0.15787 -0.15035 0.10069 C -0.15868 0.07361 -0.1691 0.04884 -0.17951 0.03287 C -0.19479 0.01064 -0.21337 0.00254 -0.22778 0.0081 C -0.23646 0.0125 -0.24236 0.02314 -0.24705 0.03379 C -0.25799 0.06018 -0.25868 0.10347 -0.2467 0.1456 C -0.2342 0.19629 -0.21111 0.2324 -0.19496 0.22407 C -0.17882 0.21713 -0.17569 0.16898 -0.18802 0.11782 C -0.19479 0.09328 -0.2033 0.07014 -0.21458 0.05717 C -0.2276 0.0368 -0.24479 0.02986 -0.25729 0.03588 C -0.26493 0.04004 -0.27066 0.04699 -0.275 0.0574 C -0.28437 0.08217 -0.28524 0.1199 -0.27639 0.15902 C -0.26371 0.20578 -0.24358 0.23657 -0.22899 0.22916 C -0.21424 0.22361 -0.21111 0.18102 -0.22205 0.13379 C -0.22917 0.11157 -0.23646 0.09213 -0.24462 0.07916 C -0.25712 0.06203 -0.2724 0.05463 -0.28472 0.06157 C -0.29149 0.06412 -0.29514 0.0706 -0.30017 0.08009 C -0.30937 0.10208 -0.30816 0.13495 -0.30017 0.17106 C -0.2908 0.21319 -0.2717 0.2412 -0.25694 0.23333 C -0.24566 0.22777 -0.24184 0.19051 -0.25278 0.14884 C -0.25799 0.12754 -0.26597 0.10972 -0.27274 0.09791 C -0.28437 0.08217 -0.29757 0.07615 -0.3092 0.08171 C -0.31597 0.08495 -0.31979 0.09143 -0.32205 0.09953 C -0.32986 0.11898 -0.32986 0.15046 -0.32344 0.18125 C -0.31458 0.2199 -0.29618 0.24467 -0.28542 0.23935 C -0.27205 0.2324 -0.27083 0.19768 -0.27934 0.16041 C -0.2842 0.14305 -0.29115 0.12662 -0.29948 0.11643 C -0.30937 0.10208 -0.31927 0.0956 -0.33056 0.10092 C -0.33576 0.10324 -0.33924 0.10949 -0.3434 0.11736 C -0.34913 0.13426 -0.35052 0.16227 -0.34253 0.19097 C -0.3349 0.22407 -0.31892 0.24791 -0.30799 0.24189 C -0.29809 0.2368 -0.29549 0.20602 -0.30538 0.17222 C -0.30781 0.15602 -0.31458 0.1412 -0.32014 0.13194 C -0.33125 0.11967 -0.34149 0.11527 -0.34948 0.11875 C -0.35434 0.12129 -0.35851 0.12615 -0.36042 0.1331 C -0.36753 0.14907 -0.36788 0.17361 -0.36215 0.20115 C -0.35347 0.23078 -0.33889 0.25023 -0.33056 0.24606 C -0.32135 0.2412 -0.31788 0.21296 -0.32726 0.18356 C -0.33038 0.16782 -0.33594 0.15486 -0.34132 0.14768 C -0.34913 0.13426 -0.35972 0.13102 -0.36788 0.13518 C -0.37066 0.13657 -0.37483 0.14143 -0.37708 0.14676 C -0.38403 0.1618 -0.38333 0.18379 -0.3783 0.20717 C -0.37031 0.23495 -0.35851 0.25254 -0.35035 0.24838 C -0.34097 0.24375 -0.34062 0.22014 -0.34583 0.19236 C -0.34965 0.1787 -0.35469 0.16759 -0.36059 0.15995 C -0.36753 0.14907 -0.37604 0.14467 -0.38368 0.1493 C -0.38663 0.15 -0.38941 0.15486 -0.39149 0.15949 " pathEditMode="relative" rAng="4170779" ptsTypes="ffffffffffffffffffffffffffffffffffffffffffffffffffffffffffffff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2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2 -0.04028 C 0.1184 -0.08102 0.0533 -0.10139 -0.02257 -0.08356 C -0.08246 -0.07199 -0.12917 -0.04051 -0.12673 -0.0162 C -0.12344 0.00764 -0.07222 0.01806 -0.01094 0.0044 C 0.01962 -0.00324 0.04636 -0.01319 0.06511 -0.02616 C 0.09184 -0.04444 0.10608 -0.06643 0.10295 -0.08704 C 0.10174 -0.09838 0.09514 -0.10833 0.08507 -0.11551 C 0.06146 -0.13148 0.01892 -0.13542 -0.02743 -0.12569 C -0.08177 -0.11528 -0.12344 -0.08704 -0.12066 -0.06643 C -0.1184 -0.04329 -0.07153 -0.03495 -0.01701 -0.04537 C 0.01024 -0.05254 0.03438 -0.06157 0.05243 -0.07268 C 0.07535 -0.09028 0.08872 -0.11134 0.08629 -0.1294 C 0.0849 -0.13912 0.07847 -0.14722 0.06927 -0.15509 C 0.04809 -0.16759 0.01077 -0.17361 -0.03194 -0.16435 C -0.08108 -0.15393 -0.11805 -0.12778 -0.11545 -0.10903 C -0.11371 -0.08958 -0.07205 -0.08148 -0.02257 -0.09236 C 0.00226 -0.09699 0.02448 -0.10532 0.04028 -0.1162 C 0.06146 -0.13148 0.07222 -0.14884 0.06962 -0.16667 C 0.0684 -0.17454 0.0632 -0.18333 0.05504 -0.18958 C 0.03611 -0.20162 0.00191 -0.20648 -0.03559 -0.19861 C -0.07969 -0.1875 -0.11319 -0.1662 -0.11076 -0.14815 C -0.10816 -0.13032 -0.0717 -0.12292 -0.02726 -0.13264 C -0.00555 -0.1375 0.01441 -0.14653 0.02865 -0.15463 C 0.04809 -0.16759 0.05781 -0.18542 0.0566 -0.2 C 0.05573 -0.20741 0.04983 -0.21458 0.04288 -0.21991 C 0.02604 -0.23217 -0.00521 -0.23611 -0.03871 -0.22754 C -0.07795 -0.21944 -0.10903 -0.20023 -0.10677 -0.18426 C -0.10555 -0.16736 -0.07101 -0.16157 -0.03142 -0.16944 C -0.0118 -0.1743 0.00677 -0.18102 0.01858 -0.19051 C 0.03611 -0.20162 0.04514 -0.21667 0.04358 -0.2294 C 0.04236 -0.2375 0.03854 -0.24352 0.03177 -0.24815 C 0.01597 -0.25949 -0.01094 -0.26204 -0.04149 -0.25671 C -0.07795 -0.24768 -0.10503 -0.23102 -0.10295 -0.21643 C -0.10191 -0.20139 -0.07187 -0.19606 -0.03507 -0.20347 C -0.01736 -0.20787 -0.00191 -0.21296 0.0092 -0.22106 C 0.025 -0.23194 0.03316 -0.2456 0.03125 -0.25833 C 0.03038 -0.26481 0.02674 -0.26898 0.02101 -0.27407 C 0.00747 -0.28379 -0.01719 -0.28565 -0.04514 -0.28079 C -0.0776 -0.27454 -0.10173 -0.2581 -0.09983 -0.24398 C -0.09826 -0.23264 -0.07187 -0.22592 -0.03941 -0.23403 C -0.02274 -0.23657 -0.00816 -0.24329 0.00226 -0.24907 C 0.01597 -0.25949 0.02327 -0.27129 0.02188 -0.28264 C 0.02083 -0.28866 0.01736 -0.29305 0.01163 -0.29653 C -0.00069 -0.30509 -0.02326 -0.30764 -0.04722 -0.30324 C -0.07673 -0.29745 -0.09913 -0.28217 -0.09774 -0.27083 C -0.09583 -0.25787 -0.07066 -0.25417 -0.04201 -0.25949 C -0.02864 -0.26296 -0.01493 -0.26852 -0.00555 -0.27592 C 0.00747 -0.28379 0.01424 -0.29329 0.0125 -0.30509 C 0.01163 -0.30995 0.00833 -0.31389 0.00365 -0.31759 C -0.00746 -0.32477 -0.02743 -0.32847 -0.05 -0.32268 C -0.07569 -0.31805 -0.09618 -0.30417 -0.09444 -0.29282 C -0.09323 -0.28379 -0.07118 -0.27917 -0.04479 -0.28542 C -0.03264 -0.2868 -0.02031 -0.2919 -0.01163 -0.29676 C -0.00087 -0.30671 0.00486 -0.31643 0.00382 -0.3243 C 0.0033 -0.3287 0.00035 -0.3331 -0.00399 -0.33588 C -0.01441 -0.34329 -0.03177 -0.34514 -0.05295 -0.34213 C -0.07621 -0.33588 -0.09392 -0.32338 -0.09253 -0.31504 C -0.09114 -0.30509 -0.07135 -0.30092 -0.04757 -0.30625 C -0.03576 -0.30949 -0.02535 -0.31412 -0.0191 -0.31875 C -0.00746 -0.32477 -0.00278 -0.33449 -0.00382 -0.34213 C -0.00451 -0.3456 -0.00712 -0.35 -0.01042 -0.35278 C -0.01962 -0.36018 -0.03594 -0.36018 -0.05417 -0.35856 C -0.07569 -0.35301 -0.09114 -0.34213 -0.0901 -0.33426 C -0.08871 -0.32407 -0.07153 -0.32245 -0.05035 -0.32569 C -0.03941 -0.32824 -0.03021 -0.33264 -0.02344 -0.3375 C -0.01441 -0.34329 -0.0092 -0.35116 -0.01007 -0.35833 C -0.01059 -0.36204 -0.01319 -0.36504 -0.01649 -0.36736 " pathEditMode="relative" rAng="10165867" ptsTypes="ffffffffffffff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7884368" y="5589240"/>
            <a:ext cx="1042416" cy="104241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261022"/>
            <a:ext cx="50129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Молодець</a:t>
            </a:r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171400"/>
            <a:ext cx="7262576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3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76"/>
            <a:ext cx="9144000" cy="6813376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753159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14725" y="620688"/>
            <a:ext cx="62696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                                       М</a:t>
            </a:r>
            <a:r>
              <a:rPr lang="uk-UA" i="1" dirty="0" err="1" smtClean="0"/>
              <a:t>ета</a:t>
            </a:r>
            <a:r>
              <a:rPr lang="uk-UA" i="1" dirty="0" smtClean="0"/>
              <a:t> : </a:t>
            </a:r>
          </a:p>
          <a:p>
            <a:r>
              <a:rPr lang="uk-UA" i="1" dirty="0" smtClean="0"/>
              <a:t>Формувати знання дітей про погодні зміни в природі. </a:t>
            </a:r>
          </a:p>
          <a:p>
            <a:r>
              <a:rPr lang="uk-UA" i="1" dirty="0" smtClean="0"/>
              <a:t>Вчити називати явище природи, та відповідати на </a:t>
            </a:r>
          </a:p>
          <a:p>
            <a:r>
              <a:rPr lang="uk-UA" i="1" dirty="0"/>
              <a:t>з</a:t>
            </a:r>
            <a:r>
              <a:rPr lang="uk-UA" i="1" dirty="0" smtClean="0"/>
              <a:t>апитання  «погода яка?» </a:t>
            </a:r>
          </a:p>
          <a:p>
            <a:r>
              <a:rPr lang="uk-UA" i="1" dirty="0" smtClean="0"/>
              <a:t>Розвивати мислення, увагу, пізнавальний інтерес.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492896"/>
            <a:ext cx="6340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                               Хід гри </a:t>
            </a:r>
          </a:p>
          <a:p>
            <a:r>
              <a:rPr lang="uk-UA" dirty="0" smtClean="0"/>
              <a:t>Запропонувати дитині назвати, які вона бачить  на </a:t>
            </a:r>
          </a:p>
          <a:p>
            <a:r>
              <a:rPr lang="uk-UA" dirty="0"/>
              <a:t>к</a:t>
            </a:r>
            <a:r>
              <a:rPr lang="uk-UA" dirty="0" smtClean="0"/>
              <a:t>артинці явища природи, потім яка погода на картинці </a:t>
            </a:r>
          </a:p>
          <a:p>
            <a:r>
              <a:rPr lang="uk-UA" dirty="0" smtClean="0"/>
              <a:t>всередині, запропонувати добрати відповідні картинки. </a:t>
            </a:r>
          </a:p>
          <a:p>
            <a:r>
              <a:rPr lang="uk-UA" dirty="0" smtClean="0"/>
              <a:t>Натиснувши на правильну відповідь вітерець віднесе  </a:t>
            </a:r>
          </a:p>
          <a:p>
            <a:r>
              <a:rPr lang="uk-UA" dirty="0" smtClean="0"/>
              <a:t>картинку всередину.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4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37" y="1904798"/>
            <a:ext cx="2421842" cy="3053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753159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80" y="258429"/>
            <a:ext cx="1782192" cy="1430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1" y="2125709"/>
            <a:ext cx="1831715" cy="1442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4" y="5043321"/>
            <a:ext cx="1890177" cy="1464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2" y="4069202"/>
            <a:ext cx="1831714" cy="1441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47" y="5416533"/>
            <a:ext cx="1688778" cy="1380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91" y="128386"/>
            <a:ext cx="1801334" cy="14656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" y="3012528"/>
            <a:ext cx="1954757" cy="1615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4" y="1210092"/>
            <a:ext cx="1933275" cy="16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25 -0.33634 C 0.39532 -0.33958 0.41112 -0.34444 0.42136 -0.34236 C 0.43108 -0.33796 0.43924 -0.33032 0.44775 -0.32199 C 0.45678 -0.31458 0.45834 -0.30278 0.4606 -0.29005 C 0.46268 -0.2787 0.46424 -0.26551 0.45903 -0.24815 C 0.45504 -0.23194 0.44514 -0.21273 0.43299 -0.19398 C 0.42275 -0.17639 0.40764 -0.15764 0.39202 -0.14051 C 0.37744 -0.12431 0.36112 -0.10857 0.34549 -0.09607 C 0.32813 -0.08194 0.31181 -0.07245 0.29584 -0.06713 C 0.28073 -0.06134 0.2665 -0.05833 0.25556 -0.06204 C 0.2448 -0.06412 0.23646 -0.07361 0.2316 -0.08194 C 0.22518 -0.08935 0.22101 -0.10208 0.22292 -0.11667 C 0.22518 -0.13102 0.23403 -0.14907 0.2481 -0.16759 C 0.2632 -0.18588 0.28039 -0.19722 0.29428 -0.20255 C 0.30695 -0.20556 0.31893 -0.20301 0.32605 -0.19421 C 0.3316 -0.18333 0.33542 -0.17245 0.33299 -0.15764 C 0.33021 -0.14282 0.33264 -0.14236 0.31198 -0.10694 C 0.29323 -0.07199 0.26771 -0.05255 0.25278 -0.03727 C 0.23803 -0.02338 0.22466 -0.01505 0.20834 -0.00463 C 0.18959 0.00741 0.17205 0.0125 0.15903 0.01505 C 0.14653 0.01736 0.13785 0.01343 0.1257 0.00532 C 0.11511 -0.00486 0.11164 -0.01134 0.10643 -0.02107 C 0.10139 -0.03079 0.09601 -0.04051 0.09115 -0.05 " pathEditMode="relative" rAng="-2127906" ptsTypes="fffffffffffffffffffffff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0.08495 C -0.06406 0.08194 -0.04878 0.07708 -0.03923 0.07986 C -0.02916 0.08449 -0.02083 0.09189 -0.01267 0.1 C -0.00416 0.1081 -0.00225 0.11967 0.0007 0.13194 C 0.00278 0.14352 0.00382 0.15717 -0.00121 0.1743 C -0.00451 0.18935 -0.01406 0.20879 -0.02586 0.22708 C -0.03698 0.24467 -0.05069 0.26273 -0.06562 0.27939 C -0.08038 0.29537 -0.09652 0.31064 -0.11198 0.32291 C -0.12829 0.33588 -0.14496 0.34583 -0.16024 0.35023 C -0.17534 0.35602 -0.18923 0.35902 -0.19982 0.35463 C -0.21007 0.35301 -0.21927 0.34398 -0.22395 0.33495 C -0.2302 0.32708 -0.23385 0.31481 -0.23263 0.29977 C -0.23055 0.28564 -0.22222 0.26782 -0.20781 0.25 C -0.19323 0.23217 -0.17604 0.22037 -0.1625 0.2162 C -0.15017 0.21365 -0.13854 0.21597 -0.13194 0.22523 C -0.12621 0.23588 -0.12204 0.24676 -0.12395 0.2618 C -0.12691 0.27615 -0.12448 0.27592 -0.14496 0.31157 C -0.16302 0.3456 -0.18819 0.36481 -0.20208 0.37893 C -0.21684 0.39282 -0.23038 0.40069 -0.24618 0.41111 C -0.26458 0.42222 -0.28142 0.42731 -0.29392 0.42963 C -0.30711 0.43171 -0.3151 0.42731 -0.32691 0.41944 C -0.33784 0.40972 -0.34132 0.40324 -0.34652 0.39305 C -0.35208 0.38356 -0.35677 0.37384 -0.36215 0.36412 " pathEditMode="relative" rAng="-2122485" ptsTypes="ffffff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3.7037E-6 C -0.01042 0.0081 0.00573 0.01597 0.01285 0.02592 C 0.02014 0.03703 0.02378 0.05 0.02726 0.06296 C 0.03108 0.07592 0.02726 0.08703 0.02378 0.09907 C 0.02014 0.10995 0.01476 0.12199 0.00191 0.13194 C -0.00868 0.14189 -0.02674 0.15 -0.04635 0.15601 C -0.06441 0.16203 -0.08594 0.16597 -0.10747 0.16805 C -0.12899 0.1699 -0.15052 0.1699 -0.17049 0.16805 C -0.19201 0.16597 -0.21163 0.16111 -0.22778 0.15301 C -0.24392 0.14606 -0.25833 0.13703 -0.26545 0.12592 C -0.27448 0.11597 -0.27795 0.10208 -0.27795 0.09097 C -0.27986 0.08009 -0.27795 0.06689 -0.26892 0.05601 C -0.26024 0.04606 -0.24392 0.03796 -0.22257 0.03402 C -0.20069 0.03101 -0.17917 0.03495 -0.16476 0.04189 C -0.15226 0.04907 -0.14323 0.05995 -0.14149 0.07291 C -0.14149 0.08611 -0.14323 0.09791 -0.15226 0.1081 C -0.16146 0.11805 -0.15955 0.1199 -0.19531 0.1331 C -0.22778 0.14699 -0.26024 0.14305 -0.27986 0.14398 C -0.29948 0.14398 -0.31563 0.14004 -0.33542 0.13611 C -0.35712 0.13101 -0.375 0.12199 -0.38767 0.11389 C -0.40017 0.10601 -0.40556 0.09606 -0.41267 0.08009 C -0.41788 0.06389 -0.41788 0.05601 -0.41788 0.04398 C -0.41788 0.03194 -0.41788 0.0199 -0.41788 0.0081 " pathEditMode="relative" rAng="0" ptsTypes="fffffffffffffffffff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41" y="1655324"/>
            <a:ext cx="2414986" cy="3184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753159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01" y="5120346"/>
            <a:ext cx="1874665" cy="1539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50" y="0"/>
            <a:ext cx="1687499" cy="13632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04" y="3855490"/>
            <a:ext cx="1889070" cy="1536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04" y="1988841"/>
            <a:ext cx="1915413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04" y="141107"/>
            <a:ext cx="1889070" cy="1532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2" y="5229200"/>
            <a:ext cx="1876364" cy="15382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2" y="3356992"/>
            <a:ext cx="1880192" cy="1482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8" y="1504318"/>
            <a:ext cx="1906538" cy="15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01 0.00347 C -0.11806 0.04907 -0.05694 0.08912 0.01997 0.09097 C 0.0809 0.09444 0.1309 0.07268 0.13194 0.04537 C 0.13194 0.01828 0.08299 -0.00741 0.02101 -0.0088 C -0.01007 -0.0088 -0.03802 -0.00556 -0.05799 0.00347 C -0.08698 0.0162 -0.10399 0.03634 -0.10399 0.05995 C -0.10399 0.07268 -0.09896 0.08541 -0.08993 0.09629 C -0.0691 0.1199 -0.02795 0.13611 0.01892 0.13819 C 0.07396 0.14166 0.11892 0.12199 0.11892 0.09838 C 0.11997 0.07268 0.075 0.05069 0.01997 0.04722 C -0.00799 0.04722 -0.03299 0.05069 -0.05208 0.05856 C -0.07708 0.07083 -0.09306 0.09097 -0.09306 0.11111 C -0.09306 0.12199 -0.08802 0.13287 -0.08003 0.14398 C -0.06094 0.16365 -0.025 0.18009 0.01806 0.18194 C 0.06806 0.18379 0.10799 0.16527 0.10799 0.14398 C 0.10903 0.12199 0.06892 0.10185 0.01892 0.10023 C -0.00608 0.09838 -0.02899 0.10185 -0.04601 0.10925 C -0.0691 0.1199 -0.08194 0.13611 -0.08194 0.15648 C -0.08194 0.16527 -0.07795 0.17638 -0.07101 0.18541 C -0.05399 0.2037 -0.02101 0.21828 0.01701 0.22013 C 0.06198 0.22013 0.09792 0.20601 0.09792 0.18541 C 0.09792 0.16527 0.06302 0.14745 0.01806 0.1456 C -0.00399 0.1456 -0.025 0.14953 -0.03993 0.15486 C -0.06094 0.16365 -0.07309 0.18009 -0.07396 0.19652 C -0.07396 0.20601 -0.0691 0.21481 -0.06302 0.22175 C -0.04809 0.2405 -0.01806 0.253 0.01597 0.253 C 0.0559 0.25463 0.08906 0.24189 0.08906 0.22384 C 0.08993 0.20601 0.05694 0.18935 0.01701 0.18726 C -0.00295 0.18726 -0.02205 0.18935 -0.03507 0.19652 C -0.05399 0.2037 -0.06493 0.21828 -0.06493 0.23287 C -0.06493 0.24189 -0.06198 0.2493 -0.05608 0.25648 C -0.04201 0.27291 -0.01597 0.28379 0.01493 0.28588 C 0.05191 0.28588 0.0809 0.27476 0.0809 0.25856 C 0.08194 0.24189 0.05295 0.22708 0.01597 0.22569 C -0.00208 0.22569 -0.01806 0.22708 -0.03003 0.23287 C -0.04705 0.2405 -0.05694 0.253 -0.05694 0.26736 C -0.05694 0.27476 -0.05399 0.28032 -0.04896 0.2875 C -0.03698 0.30185 -0.01302 0.31111 0.01493 0.31273 C 0.04792 0.31504 0.07396 0.30393 0.07396 0.2875 C 0.07396 0.27476 0.04896 0.26018 0.01597 0.26018 C -0.00104 0.25856 -0.01597 0.26203 -0.02708 0.2655 C -0.04201 0.27291 -0.05104 0.28379 -0.05104 0.29699 C -0.05104 0.30393 -0.04809 0.30925 -0.04306 0.31504 C -0.03194 0.32754 -0.01007 0.3368 0.01406 0.33865 C 0.04392 0.34027 0.06806 0.32939 0.06806 0.31666 C 0.06806 0.30185 0.04392 0.2912 0.01493 0.28912 C 0.00104 0.28912 -0.01302 0.2912 -0.02309 0.29699 C -0.03698 0.30185 -0.04497 0.31111 -0.04497 0.32384 C -0.04497 0.32939 -0.04201 0.33472 -0.03802 0.34027 C -0.02795 0.35115 -0.00903 0.36041 0.01406 0.36041 C 0.03993 0.36226 0.06198 0.35277 0.06198 0.34027 C 0.06198 0.32939 0.04097 0.31851 0.01406 0.31851 C 0.00191 0.31666 -0.01094 0.31851 -0.01997 0.32199 C -0.03194 0.32939 -0.03906 0.33865 -0.03906 0.34745 C -0.03906 0.35277 -0.03698 0.35833 -0.03299 0.36226 C -0.02396 0.37314 -0.00694 0.38009 0.01406 0.3824 C 0.03802 0.3824 0.05694 0.37314 0.05694 0.36388 C 0.05694 0.35277 0.03802 0.34236 0.01406 0.34236 C 0.00191 0.34236 -0.00903 0.34398 -0.01597 0.34745 C -0.02795 0.35115 -0.03403 0.36041 -0.03403 0.36921 C -0.03403 0.37314 -0.03194 0.37847 -0.02899 0.3824 C -0.02101 0.39282 -0.00503 0.39814 0.01302 0.40069 C 0.03507 0.40069 0.05191 0.39282 0.05191 0.38402 C 0.05191 0.37314 0.03507 0.36574 0.01406 0.36388 C 0.00295 0.36388 -0.00694 0.36574 -0.01406 0.36921 C -0.02396 0.37314 -0.03003 0.38009 -0.03003 0.38935 C -0.03003 0.39282 -0.02795 0.39675 -0.025 0.40069 " pathEditMode="relative" rAng="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6 -0.03079 C 0.1243 -0.07431 0.06319 -0.11274 -0.01372 -0.11436 C -0.07466 -0.11806 -0.12466 -0.09699 -0.1257 -0.07084 C -0.1257 -0.04491 -0.07674 -0.02014 -0.01476 -0.01875 C 0.01632 -0.01875 0.04427 -0.02176 0.06423 -0.03079 C 0.09322 -0.04283 0.11024 -0.06227 0.11024 -0.08496 C 0.11024 -0.09699 0.1052 -0.10903 0.09618 -0.11968 C 0.07534 -0.14213 0.0342 -0.15787 -0.01268 -0.15996 C -0.06771 -0.1632 -0.11268 -0.14422 -0.11268 -0.12153 C -0.11372 -0.09699 -0.06875 -0.07593 -0.01372 -0.07269 C 0.01423 -0.07269 0.03923 -0.07593 0.05833 -0.08334 C 0.08333 -0.09537 0.0993 -0.11436 0.0993 -0.1338 C 0.0993 -0.14422 0.09427 -0.15486 0.08628 -0.16528 C 0.06718 -0.18426 0.03125 -0.2 -0.01181 -0.20162 C -0.06181 -0.20371 -0.10174 -0.18588 -0.10174 -0.16528 C -0.10278 -0.14422 -0.06268 -0.12477 -0.01268 -0.12315 C 0.01232 -0.12153 0.03524 -0.12477 0.05225 -0.13218 C 0.07534 -0.14213 0.08819 -0.15787 0.08819 -0.17732 C 0.08819 -0.18588 0.0842 -0.1963 0.07725 -0.20533 C 0.06024 -0.22269 0.02725 -0.23681 -0.01077 -0.23843 C -0.05573 -0.23843 -0.09167 -0.22454 -0.09167 -0.20533 C -0.09167 -0.18588 -0.05678 -0.16852 -0.01181 -0.1669 C 0.01024 -0.1669 0.03125 -0.17061 0.04618 -0.1757 C 0.06718 -0.18426 0.07934 -0.2 0.0802 -0.21574 C 0.0802 -0.22454 0.07534 -0.23311 0.06927 -0.24005 C 0.05434 -0.25764 0.0243 -0.26991 -0.00973 -0.26991 C -0.04966 -0.27153 -0.08282 -0.25926 -0.08282 -0.2419 C -0.08368 -0.22454 -0.0507 -0.2088 -0.01077 -0.20695 C 0.0092 -0.20695 0.02829 -0.2088 0.04132 -0.21574 C 0.06024 -0.22269 0.07118 -0.23681 0.07118 -0.25047 C 0.07118 -0.25926 0.06822 -0.26621 0.06232 -0.27315 C 0.04826 -0.28889 0.02222 -0.29931 -0.00868 -0.30139 C -0.04566 -0.30139 -0.07466 -0.29098 -0.07466 -0.275 C -0.0757 -0.25926 -0.04671 -0.24514 -0.00973 -0.24352 C 0.00833 -0.24352 0.0243 -0.24514 0.03628 -0.25047 C 0.05329 -0.25764 0.06319 -0.26991 0.06319 -0.28357 C 0.06319 -0.29098 0.06024 -0.29607 0.0552 -0.30301 C 0.04322 -0.31667 0.01927 -0.3257 -0.00868 -0.32732 C -0.04167 -0.32917 -0.06771 -0.31875 -0.06771 -0.30301 C -0.06771 -0.29098 -0.04271 -0.27662 -0.00973 -0.27662 C 0.00729 -0.275 0.02222 -0.27824 0.03333 -0.28195 C 0.04826 -0.28889 0.05729 -0.29931 0.05729 -0.31181 C 0.05729 -0.31875 0.05434 -0.32408 0.0493 -0.32917 C 0.03819 -0.34144 0.01632 -0.35024 -0.00782 -0.35186 C -0.03768 -0.35348 -0.06181 -0.34306 -0.06181 -0.33079 C -0.06181 -0.31667 -0.03768 -0.30672 -0.00868 -0.30463 C 0.0052 -0.30463 0.01927 -0.30672 0.02934 -0.31181 C 0.04322 -0.31667 0.05121 -0.3257 0.05121 -0.33774 C 0.05121 -0.34306 0.04826 -0.34815 0.04427 -0.35348 C 0.0342 -0.36389 0.01527 -0.37292 -0.00782 -0.37292 C -0.03368 -0.37454 -0.05573 -0.36551 -0.05573 -0.35348 C -0.05573 -0.34306 -0.03473 -0.33241 -0.00782 -0.33241 C 0.00434 -0.33079 0.01718 -0.33241 0.02621 -0.33611 C 0.03819 -0.34306 0.04531 -0.35186 0.04531 -0.36042 C 0.04531 -0.36551 0.04322 -0.37084 0.03923 -0.37454 C 0.0302 -0.38496 0.01319 -0.3919 -0.00782 -0.39375 C -0.03178 -0.39375 -0.0507 -0.38496 -0.0507 -0.37616 C -0.0507 -0.36551 -0.03178 -0.35556 -0.00782 -0.35556 C 0.00434 -0.35556 0.01527 -0.35718 0.02222 -0.36042 C 0.0342 -0.36389 0.04027 -0.37292 0.04027 -0.38125 C 0.04027 -0.38496 0.03819 -0.39028 0.03524 -0.39375 C 0.02725 -0.40394 0.01128 -0.40926 -0.00678 -0.41135 C -0.02882 -0.41135 -0.04566 -0.40394 -0.04566 -0.39537 C -0.04566 -0.38496 -0.02882 -0.37801 -0.00782 -0.37616 C 0.00329 -0.37616 0.01319 -0.37801 0.02031 -0.38125 C 0.0302 -0.38496 0.03628 -0.3919 0.03628 -0.4007 C 0.03628 -0.40394 0.0342 -0.40764 0.03125 -0.41135 " pathEditMode="relative" rAng="10800000" ptsTypes="ffffffffffffffffffffffffffffffffffffffffffffffffff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-0.11436 C 0.01736 -0.14352 -0.04722 -0.09329 -0.08055 -0.0007 C -0.11024 0.07037 -0.1092 0.14444 -0.08212 0.16226 C -0.05521 0.17824 -0.00902 0.13518 0.01858 0.06088 C 0.03108 0.02268 0.03907 -0.0132 0.0382 -0.04329 C 0.03768 -0.08542 0.02431 -0.11852 0.0007 -0.13311 C -0.0118 -0.14028 -0.02673 -0.14237 -0.0408 -0.13774 C -0.07361 -0.12709 -0.10625 -0.08681 -0.12847 -0.03102 C -0.15434 0.03333 -0.1526 0.10046 -0.12951 0.11458 C -0.10416 0.13078 -0.06406 0.08981 -0.03767 0.02523 C -0.02639 -0.00857 -0.01944 -0.04098 -0.01909 -0.06875 C -0.02083 -0.10649 -0.0342 -0.13797 -0.05468 -0.1507 C -0.06493 -0.15672 -0.07812 -0.15741 -0.09271 -0.15487 C -0.12048 -0.14375 -0.15139 -0.1095 -0.17066 -0.05834 C -0.19357 0.00115 -0.19149 0.06088 -0.17031 0.07361 C -0.14948 0.08796 -0.1125 0.05185 -0.0901 -0.00834 C -0.07777 -0.03727 -0.07152 -0.06713 -0.07205 -0.0926 C -0.07361 -0.12709 -0.08455 -0.15255 -0.10468 -0.16459 C -0.11354 -0.16968 -0.12621 -0.17153 -0.13784 -0.16875 C -0.16267 -0.1588 -0.19149 -0.12825 -0.20902 -0.08287 C -0.22743 -0.02801 -0.22812 0.02407 -0.20816 0.03611 C -0.18732 0.04884 -0.15538 0.01666 -0.13472 -0.03635 C -0.12552 -0.0632 -0.12118 -0.09098 -0.12014 -0.1125 C -0.12048 -0.14375 -0.13159 -0.16783 -0.14791 -0.1794 C -0.15659 -0.18403 -0.16805 -0.18426 -0.1776 -0.18079 C -0.20191 -0.17362 -0.22691 -0.14514 -0.24097 -0.10371 C -0.25902 -0.05649 -0.26059 -0.0088 -0.24288 0.00185 C -0.22465 0.01435 -0.19444 -0.01598 -0.17621 -0.0632 C -0.16771 -0.08704 -0.1618 -0.11135 -0.16389 -0.13195 C -0.16267 -0.1588 -0.17326 -0.18125 -0.18767 -0.19028 C -0.1967 -0.19537 -0.20521 -0.19607 -0.21475 -0.19375 C -0.23663 -0.18612 -0.25885 -0.16135 -0.27343 -0.12524 C -0.28906 -0.08033 -0.28975 -0.03843 -0.27361 -0.02848 C -0.25781 -0.01713 -0.23073 -0.04329 -0.21371 -0.08727 C -0.20694 -0.10926 -0.20156 -0.12987 -0.20173 -0.14723 C -0.20243 -0.17292 -0.21128 -0.1926 -0.22552 -0.20093 C -0.2335 -0.20579 -0.23941 -0.20556 -0.24878 -0.20348 C -0.26823 -0.19769 -0.28732 -0.17431 -0.30034 -0.14121 C -0.31597 -0.10278 -0.31614 -0.06436 -0.29965 -0.05463 C -0.28715 -0.04676 -0.2618 -0.06806 -0.24843 -0.10834 C -0.23993 -0.12801 -0.23663 -0.14815 -0.23559 -0.16389 C -0.23663 -0.18612 -0.24409 -0.20371 -0.25712 -0.21135 C -0.26475 -0.21598 -0.27118 -0.21598 -0.27847 -0.21297 C -0.29531 -0.20672 -0.31389 -0.18612 -0.32569 -0.15787 C -0.33975 -0.12246 -0.33837 -0.08681 -0.32639 -0.07917 C -0.31146 -0.06991 -0.29132 -0.09306 -0.27673 -0.12709 C -0.27118 -0.14375 -0.26771 -0.1625 -0.26909 -0.17801 C -0.26823 -0.19769 -0.27413 -0.2132 -0.2868 -0.22084 C -0.29218 -0.22385 -0.29896 -0.22385 -0.30625 -0.22246 C -0.321 -0.21644 -0.33802 -0.19885 -0.34757 -0.17084 C -0.35972 -0.14028 -0.36007 -0.10857 -0.34705 -0.1007 C -0.33646 -0.09399 -0.31684 -0.1132 -0.30538 -0.14561 C -0.29878 -0.15926 -0.29514 -0.1757 -0.29496 -0.18936 C -0.29757 -0.20857 -0.30347 -0.22223 -0.31232 -0.22778 C -0.31823 -0.23125 -0.32448 -0.23172 -0.32968 -0.2294 C -0.34462 -0.225 -0.35885 -0.2088 -0.36909 -0.1845 C -0.37916 -0.15487 -0.3776 -0.12639 -0.36823 -0.12107 C -0.35798 -0.11459 -0.33975 -0.13125 -0.32986 -0.16019 C -0.32482 -0.17524 -0.32135 -0.18889 -0.32187 -0.19977 C -0.321 -0.21644 -0.3276 -0.2294 -0.33646 -0.23496 C -0.34045 -0.23704 -0.34635 -0.23774 -0.35173 -0.23681 C -0.36527 -0.23334 -0.37708 -0.21737 -0.38698 -0.1963 C -0.39583 -0.16968 -0.39548 -0.14445 -0.38628 -0.13889 C -0.37552 -0.13264 -0.36163 -0.14931 -0.35052 -0.17315 C -0.3467 -0.18681 -0.34462 -0.20024 -0.34496 -0.21065 C -0.34462 -0.225 -0.3493 -0.23658 -0.3585 -0.2426 C -0.36146 -0.24422 -0.36614 -0.24399 -0.371 -0.2426 " pathEditMode="relative" rAng="6867223" ptsTypes="ffffffffffffff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36" y="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15" y="1772816"/>
            <a:ext cx="2460010" cy="3280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753159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6439"/>
            <a:ext cx="1850119" cy="1385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36" y="422141"/>
            <a:ext cx="1972047" cy="1425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1942195" cy="1446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9" y="2945908"/>
            <a:ext cx="1955714" cy="1608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36" y="2132856"/>
            <a:ext cx="1910285" cy="14797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4" y="5146754"/>
            <a:ext cx="1906823" cy="1558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46" y="5301208"/>
            <a:ext cx="1777740" cy="1422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62" y="141107"/>
            <a:ext cx="1713915" cy="13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555 C -0.00608 -0.00532 -0.02743 -0.01597 -0.03472 -0.01597 C -0.08177 -0.01597 -0.13021 0.15393 -0.13021 0.32407 C -0.13021 0.23843 -0.15434 0.15393 -0.17726 0.15393 C -0.20139 0.15393 -0.22413 0.23958 -0.22413 0.32407 C -0.22413 0.28171 -0.23628 0.23843 -0.24844 0.23843 C -0.26042 0.23843 -0.27257 0.28055 -0.27257 0.32407 C -0.27257 0.30231 -0.27865 0.28171 -0.28472 0.28171 C -0.29062 0.28171 -0.2967 0.30347 -0.2967 0.32407 C -0.2967 0.31296 -0.29983 0.30231 -0.30278 0.30231 C -0.30434 0.30231 -0.30885 0.31319 -0.30885 0.32407 C -0.30885 0.31852 -0.31042 0.31296 -0.31198 0.31296 C -0.31198 0.31157 -0.3151 0.31829 -0.3151 0.32407 C -0.3151 0.32106 -0.3151 0.31852 -0.31667 0.31852 C -0.31667 0.31991 -0.31823 0.32153 -0.31823 0.32407 C -0.31823 0.32268 -0.31823 0.32106 -0.31823 0.31991 C -0.31979 0.31991 -0.31979 0.32106 -0.31979 0.32268 C -0.32135 0.32268 -0.32135 0.32153 -0.32135 0.31991 C -0.32292 0.31991 -0.32292 0.32106 -0.32292 0.3226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4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523 C -0.00643 -0.0206 -0.02865 -0.01597 -0.03629 -0.01597 C -0.08542 -0.01597 -0.13594 -0.08773 -0.13594 -0.15949 C -0.13594 -0.12338 -0.16129 -0.08773 -0.18507 -0.08773 C -0.21042 -0.08773 -0.2342 -0.12407 -0.2342 -0.15949 C -0.2342 -0.1419 -0.24688 -0.12338 -0.25955 -0.12338 C -0.27205 -0.12338 -0.28472 -0.1412 -0.28472 -0.15949 C -0.28472 -0.15046 -0.29097 -0.1419 -0.2974 -0.1419 C -0.30365 -0.1419 -0.3099 -0.15092 -0.3099 -0.15949 C -0.3099 -0.15486 -0.3132 -0.15046 -0.31632 -0.15046 C -0.31788 -0.15046 -0.32257 -0.15509 -0.32257 -0.15949 C -0.32257 -0.15741 -0.32431 -0.15486 -0.32587 -0.15486 C -0.32587 -0.1544 -0.32917 -0.15717 -0.32917 -0.15949 C -0.32917 -0.15833 -0.32917 -0.15741 -0.33091 -0.15741 C -0.33091 -0.15787 -0.33247 -0.15856 -0.33247 -0.15949 C -0.33247 -0.15903 -0.33247 -0.15833 -0.33247 -0.15787 C -0.3342 -0.15787 -0.3342 -0.15833 -0.3342 -0.15903 C -0.33577 -0.15903 -0.33577 -0.15856 -0.33577 -0.15787 C -0.33733 -0.15787 -0.33733 -0.15833 -0.33733 -0.15903 " pathEditMode="relative" rAng="0" ptsTypes="ff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6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417 C 0.00625 -0.00625 0.02882 -0.01597 0.03646 -0.01597 C 0.08646 -0.01597 0.13785 0.14399 0.13785 0.30417 C 0.13785 0.22338 0.16354 0.14399 0.18785 0.14399 C 0.21337 0.14399 0.23767 0.22454 0.23767 0.30417 C 0.23767 0.26436 0.25052 0.22338 0.26319 0.22338 C 0.27604 0.22338 0.28889 0.2632 0.28889 0.30417 C 0.28889 0.28357 0.29531 0.26436 0.30173 0.26436 C 0.30798 0.26436 0.31476 0.28473 0.31476 0.30417 C 0.31476 0.29375 0.31805 0.28357 0.32118 0.28357 C 0.32274 0.28357 0.3276 0.29399 0.3276 0.30417 C 0.3276 0.29885 0.32899 0.29375 0.3309 0.29375 C 0.3309 0.29491 0.3342 0.29862 0.3342 0.30417 C 0.3342 0.30116 0.3342 0.29885 0.33576 0.29885 C 0.33576 0.3 0.3375 0.30139 0.3375 0.30417 C 0.3375 0.30255 0.3375 0.30116 0.3375 0.3 C 0.33906 0.3 0.33906 0.30116 0.33906 0.30255 C 0.3408 0.30255 0.3408 0.30139 0.3408 0.3 C 0.34271 0.3 0.34271 0.30116 0.34271 0.30255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26" y="1844824"/>
            <a:ext cx="2349618" cy="3020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12360" y="5753159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5" y="5013176"/>
            <a:ext cx="1922040" cy="1584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1883282" cy="1484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09" y="1874627"/>
            <a:ext cx="1953176" cy="1613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66" y="3717031"/>
            <a:ext cx="1994716" cy="1485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1927795" cy="1518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8726"/>
            <a:ext cx="1976810" cy="1608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61" y="5388458"/>
            <a:ext cx="1765548" cy="1450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61" y="141107"/>
            <a:ext cx="1911255" cy="15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0.12338 L -0.05937 0.02153 L -0.08941 0.11621 L -0.10191 0.01435 L -0.13316 0.1088 L -0.1441 0.00718 L -0.17535 0.10162 L -0.18663 -2.22222E-6 L -0.21788 0.09445 L -0.23021 -0.00741 L -0.26024 0.08727 L -0.27274 -0.01412 L -0.30243 0.08009 L -0.31493 -0.02176 L -0.34618 0.07269 L -0.35746 -0.02893 L -0.38871 0.06551 " pathEditMode="relative" rAng="11235482" ptsTypes="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-0.08033 L 0.02101 0.02361 L 0.06719 -0.05972 L 0.06528 0.04444 L 0.11267 -0.03843 L 0.1092 0.06481 L 0.1566 -0.01806 L 0.15365 0.08565 L 0.20104 0.00278 L 0.19896 0.10694 L 0.24531 0.02338 L 0.2434 0.12755 L 0.28906 0.04398 L 0.28733 0.14815 L 0.33472 0.06528 L 0.33177 0.16875 L 0.37917 0.08588 " pathEditMode="relative" rAng="1161949" ptsTypes="FFFFFFFFFFFFFFFFF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-0.07709 L 0.10729 -0.00903 L 0.08646 -0.1081 L 0.14497 -0.04005 L 0.12552 -0.14051 L 0.18247 -0.07107 L 0.16302 -0.1713 L 0.22031 -0.10232 L 0.20035 -0.20232 L 0.25885 -0.13426 L 0.23802 -0.23357 L 0.29688 -0.16551 L 0.2757 -0.26459 L 0.3342 -0.19653 L 0.31424 -0.29653 L 0.3717 -0.22755 L 0.35226 -0.32801 " pathEditMode="relative" rAng="-1907653" ptsTypes="FFFFFFFFFFFFF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78" y="1628800"/>
            <a:ext cx="2453178" cy="3193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753159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87" y="1916832"/>
            <a:ext cx="1841484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103841"/>
            <a:ext cx="2024423" cy="1654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9" y="5161315"/>
            <a:ext cx="2077108" cy="1539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35" y="0"/>
            <a:ext cx="1833754" cy="1420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80" y="3933056"/>
            <a:ext cx="1865387" cy="1469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37" y="141107"/>
            <a:ext cx="1889838" cy="14156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5" y="3225421"/>
            <a:ext cx="1996742" cy="16245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59"/>
            <a:ext cx="2109909" cy="16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0324 C -0.05208 -0.04699 -0.05503 -0.11828 -0.07951 -0.11875 C -0.11493 -0.12152 -0.12829 0.1132 -0.17066 0.10996 C -0.20868 0.10718 -0.17882 -0.09676 -0.21527 -0.09861 C -0.25312 -0.10185 -0.23941 0.04885 -0.28073 0.04491 C -0.31736 0.04236 -0.29218 -0.05648 -0.32482 -0.05902 C -0.35555 -0.0618 -0.3434 0.01621 -0.37204 0.01389 C -0.38802 0.0125 -0.38819 -0.00833 -0.38871 -0.02546 " pathEditMode="relative" rAng="11016704" ptsTypes="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0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5393 C 0.02916 -0.05671 0.08472 -0.06319 0.08385 -0.08726 C 0.08385 -0.12199 -0.10209 -0.12453 -0.10278 -0.16597 C -0.10278 -0.20324 0.05989 -0.18333 0.0592 -0.21921 C 0.0592 -0.25671 -0.05851 -0.23657 -0.05851 -0.27662 C -0.05851 -0.3125 0.02083 -0.29259 0.02083 -0.32453 C 0.02083 -0.35532 -0.03976 -0.33935 -0.03976 -0.36736 C -0.03976 -0.38333 -0.02327 -0.38449 -0.01059 -0.38587 " pathEditMode="relative" rAng="16200000" ptsTypes="fff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2 -0.05648 C 0.05486 -0.01412 0.09097 0.0419 0.1118 0.02292 C 0.1427 -0.00416 0.0427 -0.21296 0.07899 -0.24583 C 0.11215 -0.275 0.18385 -0.07824 0.21493 -0.10671 C 0.24826 -0.13657 0.16597 -0.25162 0.20121 -0.28263 C 0.23333 -0.31041 0.2592 -0.20671 0.28715 -0.23171 C 0.31493 -0.25578 0.26701 -0.31041 0.29201 -0.3324 C 0.30625 -0.34513 0.31614 -0.32731 0.32447 -0.31435 " pathEditMode="relative" rAng="-23602024" ptsTypes="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98" y="1700808"/>
            <a:ext cx="2588463" cy="3482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12360" y="5753159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91558"/>
            <a:ext cx="1664766" cy="1304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6746"/>
            <a:ext cx="2021125" cy="1595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53387"/>
            <a:ext cx="1909224" cy="1482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24" y="5336083"/>
            <a:ext cx="1832794" cy="1491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95160"/>
            <a:ext cx="2021126" cy="1461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" y="3212975"/>
            <a:ext cx="2108786" cy="15814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17" y="1870304"/>
            <a:ext cx="1993794" cy="15718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1558"/>
            <a:ext cx="1909224" cy="14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67 0.00533 C -0.11371 0.05186 -0.0526 0.09306 0.02431 0.09468 C 0.08525 0.09862 0.13525 0.07616 0.13629 0.04792 C 0.13629 0.02038 0.08733 -0.00601 0.02535 -0.00763 C -0.00572 -0.00763 -0.03368 -0.00439 -0.05364 0.00533 C -0.08263 0.01829 -0.09965 0.03889 -0.09965 0.0632 C -0.09965 0.07616 -0.09461 0.08913 -0.08559 0.10024 C -0.06475 0.12454 -0.02361 0.14144 0.02327 0.14352 C 0.0783 0.147 0.12327 0.12663 0.12327 0.10255 C 0.12431 0.07616 0.07935 0.05371 0.02431 0.05024 C -0.00364 0.05024 -0.02864 0.05371 -0.04774 0.06135 C -0.07274 0.07431 -0.08871 0.09468 -0.08871 0.11551 C -0.08871 0.12663 -0.08368 0.13797 -0.07569 0.14908 C -0.05659 0.16945 -0.02065 0.18635 0.0224 0.18797 C 0.0724 0.19028 0.11233 0.1713 0.11233 0.14908 C 0.11337 0.12663 0.07327 0.10602 0.02327 0.10417 C -0.00173 0.10255 -0.02465 0.10602 -0.04166 0.11366 C -0.06475 0.12454 -0.0776 0.14144 -0.0776 0.16204 C -0.0776 0.1713 -0.07361 0.18241 -0.06666 0.1919 C -0.04965 0.21042 -0.01666 0.2257 0.02136 0.22732 C 0.06632 0.22732 0.10226 0.21274 0.10226 0.1919 C 0.10226 0.1713 0.06737 0.15255 0.0224 0.15093 C 0.00035 0.15093 -0.02065 0.15487 -0.03559 0.16042 C -0.05659 0.16945 -0.06875 0.18635 -0.06961 0.20325 C -0.06961 0.21274 -0.06475 0.22176 -0.05868 0.22917 C -0.04375 0.24815 -0.01371 0.26112 0.02032 0.26112 C 0.06025 0.26274 0.09341 0.24977 0.09341 0.23125 C 0.09428 0.21274 0.06129 0.19584 0.02136 0.19375 C 0.00139 0.19375 -0.0177 0.19584 -0.03072 0.20325 C -0.04965 0.21042 -0.06059 0.2257 -0.06059 0.24028 C -0.06059 0.24977 -0.05763 0.25718 -0.05173 0.26459 C -0.03767 0.28149 -0.01163 0.2926 0.01928 0.29491 C 0.05625 0.29491 0.08525 0.28357 0.08525 0.26667 C 0.08629 0.24977 0.0573 0.23473 0.02032 0.23311 C 0.00226 0.23311 -0.01371 0.23473 -0.02569 0.24028 C -0.0427 0.24815 -0.0526 0.26112 -0.0526 0.2757 C -0.0526 0.28357 -0.04965 0.28913 -0.04461 0.29653 C -0.03263 0.31135 -0.00868 0.32084 0.01928 0.32246 C 0.05226 0.32454 0.0783 0.31343 0.0783 0.29653 C 0.0783 0.28357 0.0533 0.26852 0.02032 0.26852 C 0.0033 0.26667 -0.01163 0.27014 -0.02274 0.27408 C -0.03767 0.28149 -0.0467 0.2926 -0.0467 0.30602 C -0.0467 0.31343 -0.04375 0.31899 -0.03871 0.32454 C -0.0276 0.3375 -0.00572 0.34723 0.01841 0.34885 C 0.04827 0.35047 0.0724 0.33936 0.0724 0.32639 C 0.0724 0.31135 0.04827 0.30047 0.01928 0.29838 C 0.00539 0.29838 -0.00868 0.30047 -0.01875 0.30602 C -0.03263 0.31135 -0.04062 0.32084 -0.04062 0.3338 C -0.04062 0.33936 -0.03767 0.34491 -0.03368 0.35047 C -0.02361 0.36181 -0.00468 0.3713 0.01841 0.3713 C 0.04428 0.37315 0.06632 0.36343 0.06632 0.35047 C 0.06632 0.33936 0.04532 0.32801 0.01841 0.32801 C 0.00625 0.32639 -0.00659 0.32801 -0.01562 0.33195 C -0.0276 0.33936 -0.03472 0.34885 -0.03472 0.35788 C -0.03472 0.36343 -0.03263 0.36922 -0.02864 0.37315 C -0.01961 0.38426 -0.0026 0.39167 0.01841 0.39375 C 0.04237 0.39375 0.06129 0.38426 0.06129 0.37477 C 0.06129 0.36343 0.04237 0.35278 0.01841 0.35278 C 0.00625 0.35278 -0.00468 0.3544 -0.01163 0.35788 C -0.02361 0.36181 -0.02968 0.3713 -0.02968 0.38033 C -0.02968 0.38426 -0.0276 0.38982 -0.02465 0.39375 C -0.01666 0.40463 -0.00069 0.41019 0.01737 0.4125 C 0.03941 0.4125 0.05625 0.40463 0.05625 0.39561 C 0.05625 0.38426 0.03941 0.37686 0.01841 0.37477 C 0.0073 0.37477 -0.0026 0.37686 -0.00972 0.38033 C -0.01961 0.38426 -0.02569 0.39167 -0.02569 0.40116 C -0.02569 0.40463 -0.02361 0.40857 -0.02065 0.4125 " pathEditMode="relative" rAng="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12778 C 0.04896 0.16181 0.11441 0.12708 0.1632 0.04769 C 0.20348 -0.01342 0.2191 -0.08171 0.20087 -0.10301 C 0.18212 -0.12245 0.13386 -0.08981 0.09445 -0.02592 C 0.075 0.00648 0.06025 0.0382 0.05435 0.06597 C 0.04514 0.10556 0.04879 0.13796 0.06511 0.15509 C 0.07379 0.16435 0.08577 0.16829 0.09931 0.16713 C 0.1283 0.16227 0.16511 0.13102 0.19549 0.08357 C 0.23195 0.02824 0.24584 -0.03333 0.22952 -0.05046 C 0.21233 -0.07037 0.16928 -0.03912 0.13316 0.01597 C 0.1158 0.04537 0.10261 0.07408 0.09636 0.1 C 0.08941 0.13496 0.09323 0.16621 0.1073 0.18102 C 0.11476 0.18889 0.1257 0.19144 0.13855 0.19144 C 0.16389 0.18542 0.1974 0.15996 0.22518 0.11597 C 0.25747 0.06505 0.26928 0.00972 0.25435 -0.00555 C 0.23976 -0.02292 0.20087 0.0044 0.16893 0.05556 C 0.15226 0.08056 0.14046 0.10695 0.13525 0.13033 C 0.1283 0.16227 0.13178 0.1875 0.14566 0.20232 C 0.15191 0.2088 0.16198 0.21273 0.17275 0.21204 C 0.19584 0.20741 0.22639 0.18357 0.25087 0.14468 C 0.27917 0.09815 0.29115 0.04977 0.27709 0.03496 C 0.26303 0.0206 0.229 0.04375 0.2 0.08958 C 0.18629 0.11273 0.17605 0.1375 0.17066 0.15718 C 0.16389 0.18542 0.16754 0.21019 0.1783 0.22292 C 0.1849 0.22986 0.1941 0.23125 0.20278 0.23009 C 0.225 0.22801 0.25226 0.20556 0.27327 0.16991 C 0.29914 0.1294 0.31077 0.08542 0.29827 0.07222 C 0.28629 0.0581 0.25435 0.08079 0.2283 0.12107 C 0.21598 0.14213 0.20556 0.16343 0.20261 0.18241 C 0.19584 0.20741 0.19948 0.22986 0.20921 0.24005 C 0.2158 0.2463 0.2224 0.24908 0.23108 0.24792 C 0.25122 0.24514 0.275 0.22593 0.29549 0.19491 C 0.31823 0.15625 0.32865 0.11806 0.31702 0.10579 C 0.3066 0.09259 0.2783 0.1125 0.25435 0.15023 C 0.24306 0.16898 0.23438 0.18681 0.23073 0.20347 C 0.22553 0.22685 0.22796 0.24607 0.2382 0.25695 C 0.24341 0.2625 0.24896 0.2632 0.25712 0.2632 C 0.27448 0.26111 0.29566 0.24283 0.31424 0.21482 C 0.33577 0.18125 0.3448 0.14676 0.33316 0.13449 C 0.32448 0.12523 0.29879 0.14074 0.2783 0.17523 C 0.2665 0.1919 0.25973 0.20996 0.25539 0.22431 C 0.25122 0.24514 0.2533 0.26273 0.26233 0.27222 C 0.26737 0.27732 0.27275 0.27824 0.27952 0.27662 C 0.29584 0.275 0.31546 0.25833 0.33143 0.23426 C 0.35122 0.20417 0.35834 0.17107 0.34966 0.16181 C 0.33941 0.15116 0.31719 0.16852 0.29775 0.19746 C 0.28907 0.21204 0.28195 0.22824 0.27952 0.24283 C 0.27448 0.26111 0.27605 0.27616 0.28473 0.28542 C 0.28855 0.28935 0.2941 0.29005 0.30035 0.29028 C 0.31441 0.2875 0.33247 0.27454 0.34688 0.25 C 0.36389 0.22431 0.37101 0.19445 0.36233 0.18542 C 0.35469 0.17732 0.33403 0.19144 0.31737 0.21945 C 0.30886 0.23102 0.30191 0.24583 0.29914 0.2581 C 0.29653 0.2757 0.29862 0.28982 0.30469 0.2963 C 0.30851 0.30046 0.31372 0.30232 0.31875 0.3007 C 0.33195 0.29931 0.34757 0.28681 0.36216 0.26644 C 0.37691 0.24144 0.38195 0.21458 0.37553 0.20787 C 0.36789 0.19977 0.34896 0.21204 0.33421 0.23704 C 0.32674 0.24977 0.32101 0.2625 0.3191 0.27222 C 0.31441 0.2875 0.31702 0.3007 0.3231 0.30718 C 0.3257 0.30996 0.33091 0.31158 0.3356 0.31158 C 0.34757 0.31065 0.36112 0.29815 0.37379 0.28033 C 0.38733 0.25741 0.39271 0.23426 0.38646 0.22778 C 0.37865 0.21968 0.36372 0.23218 0.34896 0.25301 C 0.34219 0.26435 0.3375 0.27639 0.33542 0.28611 C 0.33195 0.29931 0.33316 0.31088 0.34011 0.31783 C 0.34202 0.32014 0.34584 0.3206 0.35035 0.32037 " pathEditMode="relative" rAng="-3105802" ptsTypes="fffffffffffffffffffffffffffffffffffffffffffffffffffffffffffffff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14792 C -0.05903 -0.16713 -0.11007 -0.10741 -0.14167 -0.01389 C -0.16806 0.05995 -0.17274 0.1294 -0.15452 0.14097 C -0.13611 0.15139 -0.09931 0.10139 -0.07413 0.02592 C -0.06215 -0.01181 -0.05347 -0.04792 -0.05208 -0.07547 C -0.04879 -0.11621 -0.05642 -0.14491 -0.07222 -0.15371 C -0.08108 -0.15857 -0.09167 -0.15718 -0.10261 -0.1507 C -0.12656 -0.13426 -0.15399 -0.08982 -0.17344 -0.03287 C -0.1974 0.03287 -0.20122 0.09606 -0.18524 0.10486 C -0.1684 0.11597 -0.13646 0.06944 -0.11233 0.00301 C -0.10104 -0.03125 -0.09392 -0.06297 -0.09149 -0.08982 C -0.08993 -0.12523 -0.09757 -0.15232 -0.11129 -0.16042 C -0.11875 -0.16435 -0.12813 -0.16204 -0.13854 -0.15648 C -0.15972 -0.14074 -0.18455 -0.10301 -0.20278 -0.0507 C -0.22379 0.00972 -0.22674 0.06597 -0.21233 0.0743 C -0.19757 0.08403 -0.1684 0.04236 -0.14757 -0.01875 C -0.13681 -0.04885 -0.12986 -0.07755 -0.12847 -0.10185 C -0.12656 -0.13426 -0.13299 -0.15602 -0.14618 -0.16412 C -0.15261 -0.16713 -0.16163 -0.16644 -0.17031 -0.16181 C -0.18958 -0.14815 -0.21215 -0.1125 -0.2283 -0.06667 C -0.24601 -0.01204 -0.25017 0.03819 -0.23663 0.04583 C -0.22257 0.05324 -0.1967 0.01736 -0.17778 -0.03704 C -0.16962 -0.06412 -0.16389 -0.09097 -0.16181 -0.11204 C -0.15972 -0.14074 -0.16615 -0.16227 -0.17691 -0.16991 C -0.18299 -0.17292 -0.19097 -0.17084 -0.19844 -0.16574 C -0.21667 -0.1544 -0.23698 -0.12292 -0.25052 -0.08079 C -0.26702 -0.03218 -0.27153 0.01273 -0.25886 0.0199 C -0.24705 0.02824 -0.22327 -0.00602 -0.20608 -0.05463 C -0.19844 -0.07917 -0.19202 -0.10301 -0.19202 -0.12199 C -0.18958 -0.14815 -0.19497 -0.16644 -0.20504 -0.17246 C -0.21111 -0.17616 -0.21719 -0.17477 -0.22448 -0.17037 C -0.24132 -0.15949 -0.25868 -0.13148 -0.27205 -0.09445 C -0.28681 -0.04931 -0.29063 -0.00926 -0.27969 -0.00324 C -0.26858 0.00463 -0.24757 -0.02547 -0.23195 -0.07037 C -0.22483 -0.09283 -0.21962 -0.11273 -0.21875 -0.12963 C -0.21702 -0.15371 -0.22153 -0.17037 -0.23177 -0.1757 C -0.23681 -0.17871 -0.24167 -0.17755 -0.24844 -0.17408 C -0.26302 -0.16459 -0.2783 -0.13889 -0.29045 -0.10486 C -0.30486 -0.06528 -0.30781 -0.02917 -0.29618 -0.02315 C -0.28785 -0.01783 -0.26788 -0.04329 -0.25521 -0.08403 C -0.24757 -0.10417 -0.24392 -0.12385 -0.24236 -0.13843 C -0.24132 -0.15949 -0.24497 -0.17454 -0.25417 -0.17986 C -0.25886 -0.1831 -0.26372 -0.18102 -0.26945 -0.17755 C -0.28229 -0.16829 -0.29705 -0.14468 -0.30781 -0.11644 C -0.32031 -0.0801 -0.32222 -0.04653 -0.31406 -0.04121 C -0.30382 -0.03542 -0.28733 -0.06158 -0.27465 -0.09584 C -0.2691 -0.11297 -0.26511 -0.13148 -0.26511 -0.1456 C -0.26302 -0.16459 -0.26632 -0.17801 -0.27448 -0.18287 C -0.2783 -0.18472 -0.28333 -0.1838 -0.28854 -0.18079 C -0.30017 -0.17246 -0.31372 -0.15301 -0.3224 -0.12431 C -0.33386 -0.09352 -0.33629 -0.0632 -0.32778 -0.05787 C -0.32031 -0.05371 -0.30469 -0.07523 -0.29375 -0.10834 C -0.28785 -0.12246 -0.28455 -0.13935 -0.28333 -0.15139 C -0.28368 -0.16898 -0.28715 -0.18125 -0.29306 -0.18496 C -0.2967 -0.18704 -0.30087 -0.18635 -0.30556 -0.18264 C -0.31615 -0.1757 -0.32778 -0.1581 -0.3375 -0.13264 C -0.34688 -0.10324 -0.34774 -0.07639 -0.34184 -0.07361 C -0.3342 -0.06922 -0.31979 -0.08797 -0.31042 -0.11736 C -0.30556 -0.13287 -0.30243 -0.1463 -0.30191 -0.15602 C -0.30017 -0.17246 -0.30399 -0.18334 -0.30972 -0.18658 C -0.31215 -0.18843 -0.31702 -0.1882 -0.32066 -0.18611 C -0.33073 -0.17963 -0.34115 -0.16273 -0.34931 -0.14144 C -0.35799 -0.11412 -0.35955 -0.09051 -0.35365 -0.08704 C -0.34618 -0.08287 -0.33472 -0.10116 -0.32517 -0.1257 C -0.32083 -0.13935 -0.31823 -0.15255 -0.31754 -0.16204 C -0.31615 -0.1757 -0.31875 -0.18611 -0.32517 -0.19005 C -0.32761 -0.19097 -0.3309 -0.18982 -0.33472 -0.18773 " pathEditMode="relative" rAng="6781693" ptsTypes="ffffffffffffff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16" y="1700808"/>
            <a:ext cx="2486977" cy="3376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5949280"/>
            <a:ext cx="864096" cy="7543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79512" y="141107"/>
            <a:ext cx="792088" cy="72008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89" y="0"/>
            <a:ext cx="1839136" cy="1473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1" y="5150492"/>
            <a:ext cx="1904802" cy="1597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82" y="5314139"/>
            <a:ext cx="1873843" cy="1536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3" y="3284984"/>
            <a:ext cx="1784598" cy="14327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8" y="1483112"/>
            <a:ext cx="1803648" cy="1409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60336"/>
            <a:ext cx="1794780" cy="14169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18" y="1812901"/>
            <a:ext cx="1809301" cy="1472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18" y="102703"/>
            <a:ext cx="1767659" cy="13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06597 0.00879 -0.11493 0.03125 -0.11493 0.04907 C -0.11493 0.06528 -0.06702 0.07731 -0.00295 0.07731 C 0.06094 0.07731 0.11493 0.06528 0.11493 0.04907 C 0.11493 0.03125 0.05903 0.02662 -0.00504 0.03842 C -0.06806 0.05185 -0.11493 0.0743 -0.11493 0.09074 C -0.11493 0.10694 -0.06597 0.12037 -0.00295 0.12037 C 0.06094 0.12037 0.11493 0.10694 0.11493 0.09074 C 0.11493 0.0743 0.05903 0.06967 -0.00399 0.08171 C -0.06806 0.09352 -0.11493 0.11574 -0.11493 0.13194 C -0.11493 0.14977 -0.06597 0.16319 -0.00208 0.16319 C 0.06094 0.16319 0.11493 0.14977 0.11493 0.13194 C 0.11493 0.11713 0.05903 0.11273 -0.00399 0.12338 C -0.06702 0.13518 -0.11493 0.15879 -0.11493 0.17523 C -0.11493 0.19143 -0.06493 0.20486 -0.00208 0.20486 C 0.06302 0.20486 0.11493 0.19143 0.11493 0.17523 C 0.11493 0.15879 0.06007 0.1544 -0.00295 0.16643 C -0.06597 0.17801 -0.11493 0.20046 -0.11493 0.2169 C -0.11493 0.23495 -0.06493 0.24653 -0.00104 0.24653 C 0.06302 0.24653 0.11493 0.2331 0.11493 0.2169 C 0.11493 0.20046 0.06007 0.19606 -0.00295 0.2081 C -0.06597 0.21967 -0.11493 0.24352 -0.11493 0.25856 C -0.11493 0.27477 -0.06406 0.28819 -0.00104 0.28819 C 0.06302 0.28819 0.11493 0.27477 0.11493 0.25856 C 0.11493 0.24352 0.06094 0.23935 -0.00295 0.24953 C -0.06597 0.26134 -0.11493 0.28495 -0.11493 0.30162 C -0.11493 0.31643 -0.06406 0.33125 1.66667E-6 0.33125 C 0.06406 0.33125 0.11493 0.31782 0.11493 0.30162 C 0.11493 0.28495 0.06094 0.28055 -0.00208 0.29259 C -0.06493 0.30463 -0.11597 0.32662 -0.11493 0.34328 C -0.11406 0.35926 -0.06406 0.37153 1.66667E-6 0.37153 C 0.06406 0.37153 0.11493 0.3581 0.11493 0.3419 C 0.11493 0.32662 0.06302 0.32222 1.66667E-6 0.33565 " pathEditMode="relative" rAng="0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6597 -0.0088 0.11493 -0.03079 0.11493 -0.04838 C 0.11493 -0.06412 0.06701 -0.07616 0.00295 -0.07616 C -0.06094 -0.07616 -0.11493 -0.06412 -0.11493 -0.04838 C -0.11493 -0.03079 -0.05903 -0.02639 0.00503 -0.03774 C 0.06805 -0.05093 0.11493 -0.07315 0.11493 -0.08936 C 0.11493 -0.1051 0.06597 -0.11852 0.00295 -0.11852 C -0.06094 -0.11852 -0.11493 -0.1051 -0.11493 -0.08936 C -0.11493 -0.07315 -0.05903 -0.06852 0.00399 -0.08056 C 0.06805 -0.0919 0.11493 -0.11412 0.11493 -0.12987 C 0.11493 -0.14746 0.06597 -0.16065 0.00208 -0.16065 C -0.06094 -0.16065 -0.11493 -0.14746 -0.11493 -0.12987 C -0.11493 -0.11528 -0.05903 -0.11088 0.00399 -0.12153 C 0.06701 -0.13287 0.11493 -0.15625 0.11493 -0.17269 C 0.11493 -0.18843 0.06493 -0.20162 0.00208 -0.20162 C -0.06302 -0.20162 -0.11493 -0.18843 -0.11493 -0.17269 C -0.11493 -0.15625 -0.06007 -0.15186 0.00295 -0.16389 C 0.06597 -0.17524 0.11493 -0.19723 0.11493 -0.21366 C 0.11493 -0.23125 0.06493 -0.2426 0.00104 -0.2426 C -0.06302 -0.2426 -0.11493 -0.2294 -0.11493 -0.21366 C -0.11493 -0.19723 -0.06007 -0.19283 0.00295 -0.20487 C 0.06597 -0.21621 0.11493 -0.23959 0.11493 -0.25463 C 0.11493 -0.27037 0.06406 -0.28357 0.00104 -0.28357 C -0.06302 -0.28357 -0.11493 -0.27037 -0.11493 -0.25463 C -0.11493 -0.23959 -0.06094 -0.23565 0.00295 -0.24584 C 0.06597 -0.25718 0.11493 -0.28056 0.11493 -0.297 C 0.11493 -0.31135 0.06406 -0.32593 1.38889E-6 -0.32593 C -0.06406 -0.32593 -0.11493 -0.31274 -0.11493 -0.297 C -0.11493 -0.28056 -0.06094 -0.27616 0.00208 -0.28797 C 0.06493 -0.3 0.11597 -0.32153 0.11493 -0.33797 C 0.11406 -0.35371 0.06406 -0.36575 1.38889E-6 -0.36575 C -0.06406 -0.36575 -0.11493 -0.35232 -0.11493 -0.33658 C -0.11493 -0.32153 -0.06302 -0.31713 1.38889E-6 -0.33033 " pathEditMode="relative" rAng="10800000" ptsTypes="fffffffffffffffffffffffffffffffff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0.03663 0.07408 0.07795 0.12014 0.09305 0.11042 C 0.10694 0.10139 0.09739 0.03658 0.06927 -0.03958 C 0.04132 -0.1169 0.00712 -0.17454 -0.0066 -0.16551 C -0.02205 -0.15555 -0.00174 -0.08588 0.03628 -0.01574 C 0.075 0.05255 0.11475 0.0963 0.12934 0.08704 C 0.14375 0.07778 0.13368 0.01158 0.10625 -0.06389 C 0.07864 -0.14028 0.04357 -0.19792 0.02916 -0.18889 C 0.01475 -0.17963 0.03541 -0.10995 0.07361 -0.04143 C 0.11146 0.02917 0.15156 0.07315 0.16528 0.06366 C 0.1809 0.05371 0.1717 -0.01273 0.14375 -0.08958 C 0.11614 -0.16504 0.08073 -0.22199 0.06545 -0.2118 C 0.05225 -0.20347 0.07291 -0.13403 0.10989 -0.06458 C 0.14722 0.0044 0.18871 0.04861 0.2033 0.03935 C 0.21718 0.03056 0.20781 -0.03773 0.18055 -0.1125 C 0.15191 -0.1912 0.11718 -0.24514 0.10312 -0.23634 C 0.08854 -0.22731 0.1092 -0.15903 0.14618 -0.09004 C 0.1842 -0.02106 0.22517 0.02546 0.23958 0.01597 C 0.25555 0.00579 0.24392 -0.06065 0.2158 -0.13727 C 0.18784 -0.21412 0.15364 -0.26875 0.13958 -0.25995 C 0.125 -0.25069 0.14479 -0.18171 0.18264 -0.11319 C 0.22135 -0.04467 0.2625 0.00116 0.27587 -0.00741 C 0.29028 -0.0169 0.27968 -0.08542 0.25156 -0.16065 C 0.22378 -0.2375 0.18975 -0.29236 0.17552 -0.28333 C 0.16267 -0.2743 0.18229 -0.20764 0.21944 -0.13704 C 0.25694 -0.06782 0.29896 -0.02245 0.31354 -0.03148 C 0.32604 -0.04004 0.31701 -0.10949 0.28923 -0.18611 C 0.26128 -0.26296 0.22778 -0.31667 0.21319 -0.30741 C 0.19896 -0.29792 0.21823 -0.23079 0.25625 -0.16204 C 0.29444 -0.09352 0.33541 -0.04444 0.35017 -0.05555 C 0.36319 -0.06458 0.35173 -0.13171 0.32396 -0.20856 C 0.296 -0.28542 0.26215 -0.33912 0.24861 -0.32963 C 0.23524 -0.32176 0.25382 -0.25694 0.29288 -0.18889 " pathEditMode="relative" rAng="-6945582" ptsTypes="fffffffffffffffffffffffffffff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-10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72</Words>
  <Application>Microsoft Office PowerPoint</Application>
  <PresentationFormat>Экран (4:3)</PresentationFormat>
  <Paragraphs>12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18</cp:revision>
  <dcterms:created xsi:type="dcterms:W3CDTF">2020-04-11T15:14:01Z</dcterms:created>
  <dcterms:modified xsi:type="dcterms:W3CDTF">2020-04-13T15:27:42Z</dcterms:modified>
</cp:coreProperties>
</file>