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9" r:id="rId4"/>
    <p:sldId id="263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72" d="100"/>
          <a:sy n="72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1C60-C489-4632-9D32-07318053F37A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F002B-C057-4B6B-8A02-F14D8BD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300913b5d97f3c450a8ec98425bc29_fairy-tale-book-illustrations-royalty-free-vector-graphics-clip-_612-379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0" t="6511" r="2022" b="3634"/>
          <a:stretch>
            <a:fillRect/>
          </a:stretch>
        </p:blipFill>
        <p:spPr>
          <a:xfrm>
            <a:off x="0" y="1367377"/>
            <a:ext cx="9144000" cy="53019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916832"/>
            <a:ext cx="5581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“У СВІТІ КАЗКИ”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4950" y="404664"/>
            <a:ext cx="62233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>
              <a:tabLst>
                <a:tab pos="2428875" algn="l"/>
                <a:tab pos="3043238" algn="l"/>
              </a:tabLst>
            </a:pPr>
            <a:r>
              <a:rPr lang="uk-U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Дидактичні ігри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80898728_5_gr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492896"/>
            <a:ext cx="3045718" cy="3045718"/>
          </a:xfrm>
          <a:prstGeom prst="rect">
            <a:avLst/>
          </a:prstGeom>
        </p:spPr>
      </p:pic>
      <p:pic>
        <p:nvPicPr>
          <p:cNvPr id="7" name="Рисунок 6" descr="c842716106f7d21182f7e8646bc982e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5F6"/>
              </a:clrFrom>
              <a:clrTo>
                <a:srgbClr val="F7F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3212976"/>
            <a:ext cx="1292762" cy="211633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707904" y="3861048"/>
            <a:ext cx="1944216" cy="1628800"/>
            <a:chOff x="-2628800" y="1628800"/>
            <a:chExt cx="3140968" cy="3140968"/>
          </a:xfrm>
        </p:grpSpPr>
        <p:sp>
          <p:nvSpPr>
            <p:cNvPr id="9" name="Овал 8"/>
            <p:cNvSpPr/>
            <p:nvPr/>
          </p:nvSpPr>
          <p:spPr>
            <a:xfrm>
              <a:off x="-1764704" y="2636912"/>
              <a:ext cx="1080120" cy="10801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 descr="единорог-4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628800" y="1628800"/>
              <a:ext cx="3140968" cy="3140968"/>
            </a:xfrm>
            <a:prstGeom prst="rect">
              <a:avLst/>
            </a:prstGeom>
          </p:spPr>
        </p:pic>
      </p:grp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07896" y="6453336"/>
            <a:ext cx="936104" cy="404664"/>
          </a:xfrm>
          <a:prstGeom prst="actionButtonForwardNex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5789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i="1" dirty="0"/>
              <a:t>Вихователь: </a:t>
            </a:r>
            <a:r>
              <a:rPr lang="uk-UA" sz="2000" b="1" i="1" dirty="0" err="1"/>
              <a:t>Кошева</a:t>
            </a:r>
            <a:r>
              <a:rPr lang="uk-UA" sz="2000" b="1" i="1" dirty="0"/>
              <a:t> О.О. </a:t>
            </a:r>
            <a:endParaRPr lang="ru-RU" sz="2000" b="1" i="1" dirty="0"/>
          </a:p>
        </p:txBody>
      </p:sp>
    </p:spTree>
  </p:cSld>
  <p:clrMapOvr>
    <a:masterClrMapping/>
  </p:clrMapOvr>
  <p:transition advClick="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Мета</a:t>
            </a:r>
            <a:endParaRPr lang="ru-RU" sz="80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39137257-stock-vector-a-cartoon-illustration-of-cute-retro-magical-fairy-tale-kingdom-story-book-it-s-filled-with-unicorn-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5" t="7262" r="5438"/>
          <a:stretch>
            <a:fillRect/>
          </a:stretch>
        </p:blipFill>
        <p:spPr>
          <a:xfrm>
            <a:off x="3779912" y="764704"/>
            <a:ext cx="5364088" cy="63367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3700"/>
            <a:ext cx="3600400" cy="3749476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600" i="1" dirty="0"/>
              <a:t>сприяти розвитку пізнавальної    </a:t>
            </a:r>
          </a:p>
          <a:p>
            <a:pPr>
              <a:lnSpc>
                <a:spcPct val="150000"/>
              </a:lnSpc>
            </a:pPr>
            <a:r>
              <a:rPr lang="uk-UA" sz="1600" i="1" dirty="0"/>
              <a:t>    діяльності, мислення, уяви;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600" i="1" dirty="0"/>
              <a:t> навчити дітей співвідносити</a:t>
            </a:r>
          </a:p>
          <a:p>
            <a:pPr>
              <a:lnSpc>
                <a:spcPct val="150000"/>
              </a:lnSpc>
            </a:pPr>
            <a:r>
              <a:rPr lang="uk-UA" sz="1600" i="1" dirty="0"/>
              <a:t>     предмети за формою;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600" i="1" dirty="0"/>
              <a:t>вчити дітей бачити цілісний образ,</a:t>
            </a:r>
          </a:p>
          <a:p>
            <a:pPr>
              <a:lnSpc>
                <a:spcPct val="150000"/>
              </a:lnSpc>
            </a:pPr>
            <a:r>
              <a:rPr lang="uk-UA" sz="1600" i="1" dirty="0"/>
              <a:t>    вміння визначати зайве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600" i="1" dirty="0"/>
              <a:t>виховувати позитивне ставлення</a:t>
            </a:r>
          </a:p>
          <a:p>
            <a:pPr>
              <a:lnSpc>
                <a:spcPct val="150000"/>
              </a:lnSpc>
            </a:pPr>
            <a:r>
              <a:rPr lang="uk-UA" sz="1600" i="1" dirty="0"/>
              <a:t>   до героїв знайомої казки,</a:t>
            </a:r>
          </a:p>
          <a:p>
            <a:pPr>
              <a:lnSpc>
                <a:spcPct val="150000"/>
              </a:lnSpc>
            </a:pPr>
            <a:r>
              <a:rPr lang="uk-UA" sz="1600" i="1"/>
              <a:t>   мультфільму.</a:t>
            </a:r>
            <a:endParaRPr lang="ru-RU" sz="1600" i="1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605640" y="6391648"/>
            <a:ext cx="538360" cy="466352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hlinkshowjump?jump=nextslide" highlightClick="1"/>
          </p:cNvPr>
          <p:cNvSpPr/>
          <p:nvPr/>
        </p:nvSpPr>
        <p:spPr>
          <a:xfrm>
            <a:off x="1043608" y="5013176"/>
            <a:ext cx="2304256" cy="504056"/>
          </a:xfrm>
          <a:prstGeom prst="actionButtonBlank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/>
              <a:t>Розпочати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645789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i="1" dirty="0"/>
              <a:t>Вихователь: </a:t>
            </a:r>
            <a:r>
              <a:rPr lang="uk-UA" sz="2000" b="1" i="1" dirty="0" err="1"/>
              <a:t>Кошева</a:t>
            </a:r>
            <a:r>
              <a:rPr lang="uk-UA" sz="2000" b="1" i="1" dirty="0"/>
              <a:t> О.О. </a:t>
            </a:r>
            <a:endParaRPr lang="ru-RU" sz="2000" b="1" i="1" dirty="0"/>
          </a:p>
        </p:txBody>
      </p:sp>
    </p:spTree>
  </p:cSld>
  <p:clrMapOvr>
    <a:masterClrMapping/>
  </p:clrMapOvr>
  <p:transition advClick="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7704" y="0"/>
            <a:ext cx="5760640" cy="40011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cs typeface="Gautami" pitchFamily="34" charset="0"/>
              </a:rPr>
              <a:t>ХТО СХОВАВСЯ ЗА ХМАРИНКОЮ?</a:t>
            </a:r>
            <a:r>
              <a:rPr lang="uk-UA" b="1" i="1" dirty="0"/>
              <a:t> </a:t>
            </a:r>
            <a:endParaRPr lang="ru-RU" b="1" i="1" dirty="0"/>
          </a:p>
        </p:txBody>
      </p:sp>
      <p:pic>
        <p:nvPicPr>
          <p:cNvPr id="4" name="Рисунок 3" descr="106716972_7f04535132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692696"/>
            <a:ext cx="2448272" cy="2448272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 rot="18535315">
            <a:off x="258242" y="1491282"/>
            <a:ext cx="2102328" cy="1021798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57941362913821561a6bb9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764704"/>
            <a:ext cx="2448272" cy="2232248"/>
          </a:xfrm>
          <a:prstGeom prst="rect">
            <a:avLst/>
          </a:prstGeom>
        </p:spPr>
      </p:pic>
      <p:sp>
        <p:nvSpPr>
          <p:cNvPr id="13" name="Облако 12"/>
          <p:cNvSpPr/>
          <p:nvPr/>
        </p:nvSpPr>
        <p:spPr>
          <a:xfrm rot="15539889">
            <a:off x="5902505" y="1473950"/>
            <a:ext cx="1564818" cy="1213190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 descr="hello_html_m37048fa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429000"/>
            <a:ext cx="1728192" cy="2304256"/>
          </a:xfrm>
          <a:prstGeom prst="rect">
            <a:avLst/>
          </a:prstGeom>
        </p:spPr>
      </p:pic>
      <p:sp>
        <p:nvSpPr>
          <p:cNvPr id="25" name="Облако 24"/>
          <p:cNvSpPr/>
          <p:nvPr/>
        </p:nvSpPr>
        <p:spPr>
          <a:xfrm rot="18535315">
            <a:off x="2465240" y="3997940"/>
            <a:ext cx="1543343" cy="1331293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mush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051720" y="692696"/>
            <a:ext cx="2088232" cy="2302236"/>
          </a:xfrm>
          <a:prstGeom prst="rect">
            <a:avLst/>
          </a:prstGeom>
        </p:spPr>
      </p:pic>
      <p:sp>
        <p:nvSpPr>
          <p:cNvPr id="22" name="Облако 21"/>
          <p:cNvSpPr/>
          <p:nvPr/>
        </p:nvSpPr>
        <p:spPr>
          <a:xfrm rot="18535315">
            <a:off x="2299627" y="1694278"/>
            <a:ext cx="1953771" cy="1197231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1012546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17032"/>
            <a:ext cx="2339752" cy="2016224"/>
          </a:xfrm>
          <a:prstGeom prst="rect">
            <a:avLst/>
          </a:prstGeom>
        </p:spPr>
      </p:pic>
      <p:sp>
        <p:nvSpPr>
          <p:cNvPr id="16" name="Облако 15"/>
          <p:cNvSpPr/>
          <p:nvPr/>
        </p:nvSpPr>
        <p:spPr>
          <a:xfrm rot="19508925">
            <a:off x="391695" y="4155864"/>
            <a:ext cx="1838273" cy="1363401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 descr="48397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356992"/>
            <a:ext cx="216024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Облако 27"/>
          <p:cNvSpPr/>
          <p:nvPr/>
        </p:nvSpPr>
        <p:spPr>
          <a:xfrm rot="695831">
            <a:off x="4900480" y="3710988"/>
            <a:ext cx="1301519" cy="1400445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468276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5936" y="908720"/>
            <a:ext cx="1656184" cy="2232248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 rot="16539059">
            <a:off x="3940212" y="1498496"/>
            <a:ext cx="1807204" cy="1091056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467544" y="5733256"/>
            <a:ext cx="8244408" cy="70788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cs typeface="Gautami" pitchFamily="34" charset="0"/>
              </a:rPr>
              <a:t>Вгадай який герой заховався за хмаринкою?</a:t>
            </a:r>
            <a:r>
              <a:rPr lang="uk-UA" b="1" i="1" dirty="0"/>
              <a:t> </a:t>
            </a:r>
          </a:p>
          <a:p>
            <a:pPr algn="ctr"/>
            <a:r>
              <a:rPr lang="uk-UA" sz="2000" b="1" i="1" dirty="0"/>
              <a:t>Згадай в якій казці чи у якому мультфільмі ти зустрічався з ними? </a:t>
            </a:r>
            <a:endParaRPr lang="ru-RU" sz="2000" b="1" i="1" dirty="0"/>
          </a:p>
        </p:txBody>
      </p:sp>
      <p:pic>
        <p:nvPicPr>
          <p:cNvPr id="46" name="Рисунок 45" descr="unnamed (3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272" y="3140968"/>
            <a:ext cx="1537586" cy="2597274"/>
          </a:xfrm>
          <a:prstGeom prst="rect">
            <a:avLst/>
          </a:prstGeom>
        </p:spPr>
      </p:pic>
      <p:sp>
        <p:nvSpPr>
          <p:cNvPr id="31" name="Облако 30"/>
          <p:cNvSpPr/>
          <p:nvPr/>
        </p:nvSpPr>
        <p:spPr>
          <a:xfrm rot="16648299">
            <a:off x="6915539" y="3788574"/>
            <a:ext cx="1602327" cy="999553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611560" cy="476672"/>
          </a:xfrm>
          <a:prstGeom prst="actionButtonForwardNex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Управляющая кнопка: домой 22">
            <a:hlinkClick r:id="" action="ppaction://hlinkshowjump?jump=firstslide" highlightClick="1"/>
          </p:cNvPr>
          <p:cNvSpPr/>
          <p:nvPr/>
        </p:nvSpPr>
        <p:spPr>
          <a:xfrm>
            <a:off x="7956376" y="6391648"/>
            <a:ext cx="538360" cy="466352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0" y="645789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i="1" dirty="0"/>
              <a:t>Вихователь: </a:t>
            </a:r>
            <a:r>
              <a:rPr lang="uk-UA" sz="2000" b="1" i="1" dirty="0" err="1"/>
              <a:t>Кошева</a:t>
            </a:r>
            <a:r>
              <a:rPr lang="uk-UA" sz="2000" b="1" i="1" dirty="0"/>
              <a:t> О.О. </a:t>
            </a:r>
            <a:endParaRPr lang="ru-RU" sz="2000" b="1" i="1" dirty="0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5" grpId="0" animBg="1"/>
      <p:bldP spid="22" grpId="0" animBg="1"/>
      <p:bldP spid="16" grpId="0" animBg="1"/>
      <p:bldP spid="28" grpId="0" animBg="1"/>
      <p:bldP spid="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 descr="e50fdae6ab2a9038905b2b1f5049ca88.png"/>
          <p:cNvPicPr>
            <a:picLocks noChangeAspect="1"/>
          </p:cNvPicPr>
          <p:nvPr/>
        </p:nvPicPr>
        <p:blipFill>
          <a:blip r:embed="rId3" cstate="print">
            <a:lum bright="-3000"/>
          </a:blip>
          <a:stretch>
            <a:fillRect/>
          </a:stretch>
        </p:blipFill>
        <p:spPr>
          <a:xfrm>
            <a:off x="2411760" y="4941168"/>
            <a:ext cx="2520280" cy="1405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44624"/>
            <a:ext cx="43204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Чия тінь?</a:t>
            </a:r>
            <a:endParaRPr lang="ru-RU" sz="2800" b="1" i="1" dirty="0"/>
          </a:p>
        </p:txBody>
      </p:sp>
      <p:pic>
        <p:nvPicPr>
          <p:cNvPr id="6" name="Рисунок 5" descr="80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83655"/>
            <a:ext cx="1835696" cy="2481249"/>
          </a:xfrm>
          <a:prstGeom prst="rect">
            <a:avLst/>
          </a:prstGeom>
        </p:spPr>
      </p:pic>
      <p:pic>
        <p:nvPicPr>
          <p:cNvPr id="8" name="Рисунок 7" descr="unnamed (4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764704"/>
            <a:ext cx="1656184" cy="1855506"/>
          </a:xfrm>
          <a:prstGeom prst="rect">
            <a:avLst/>
          </a:prstGeom>
        </p:spPr>
      </p:pic>
      <p:pic>
        <p:nvPicPr>
          <p:cNvPr id="11" name="Рисунок 10" descr="59fc1ca1c99c715f80cfd822.png"/>
          <p:cNvPicPr>
            <a:picLocks noChangeAspect="1"/>
          </p:cNvPicPr>
          <p:nvPr/>
        </p:nvPicPr>
        <p:blipFill>
          <a:blip r:embed="rId6" cstate="print"/>
          <a:srcRect l="19680" t="26900" r="17995" b="24800"/>
          <a:stretch>
            <a:fillRect/>
          </a:stretch>
        </p:blipFill>
        <p:spPr>
          <a:xfrm>
            <a:off x="2051720" y="692696"/>
            <a:ext cx="1563826" cy="1944216"/>
          </a:xfrm>
          <a:prstGeom prst="rect">
            <a:avLst/>
          </a:prstGeom>
        </p:spPr>
      </p:pic>
      <p:pic>
        <p:nvPicPr>
          <p:cNvPr id="13" name="Рисунок 12" descr="unnamed (4).png"/>
          <p:cNvPicPr>
            <a:picLocks noChangeAspect="1"/>
          </p:cNvPicPr>
          <p:nvPr/>
        </p:nvPicPr>
        <p:blipFill>
          <a:blip r:embed="rId5" cstate="print">
            <a:lum bright="-100000"/>
          </a:blip>
          <a:stretch>
            <a:fillRect/>
          </a:stretch>
        </p:blipFill>
        <p:spPr>
          <a:xfrm>
            <a:off x="1907704" y="3356992"/>
            <a:ext cx="1656184" cy="1855506"/>
          </a:xfrm>
          <a:prstGeom prst="rect">
            <a:avLst/>
          </a:prstGeom>
        </p:spPr>
      </p:pic>
      <p:pic>
        <p:nvPicPr>
          <p:cNvPr id="14" name="Рисунок 13" descr="59fc1ca1c99c715f80cfd822.png"/>
          <p:cNvPicPr>
            <a:picLocks noChangeAspect="1"/>
          </p:cNvPicPr>
          <p:nvPr/>
        </p:nvPicPr>
        <p:blipFill>
          <a:blip r:embed="rId6" cstate="print">
            <a:lum bright="-100000"/>
          </a:blip>
          <a:srcRect l="19680" t="26900" r="17995" b="24800"/>
          <a:stretch>
            <a:fillRect/>
          </a:stretch>
        </p:blipFill>
        <p:spPr>
          <a:xfrm>
            <a:off x="4067944" y="3356992"/>
            <a:ext cx="1563826" cy="1944216"/>
          </a:xfrm>
          <a:prstGeom prst="rect">
            <a:avLst/>
          </a:prstGeom>
        </p:spPr>
      </p:pic>
      <p:pic>
        <p:nvPicPr>
          <p:cNvPr id="17" name="Рисунок 16" descr="8080.png"/>
          <p:cNvPicPr>
            <a:picLocks noChangeAspect="1"/>
          </p:cNvPicPr>
          <p:nvPr/>
        </p:nvPicPr>
        <p:blipFill>
          <a:blip r:embed="rId4" cstate="print">
            <a:lum bright="-100000"/>
          </a:blip>
          <a:stretch>
            <a:fillRect/>
          </a:stretch>
        </p:blipFill>
        <p:spPr>
          <a:xfrm>
            <a:off x="7308304" y="3684055"/>
            <a:ext cx="1835696" cy="2481249"/>
          </a:xfrm>
          <a:prstGeom prst="rect">
            <a:avLst/>
          </a:prstGeom>
        </p:spPr>
      </p:pic>
      <p:pic>
        <p:nvPicPr>
          <p:cNvPr id="19" name="Рисунок 18" descr="unnamed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692696"/>
            <a:ext cx="1270749" cy="2237234"/>
          </a:xfrm>
          <a:prstGeom prst="rect">
            <a:avLst/>
          </a:prstGeom>
        </p:spPr>
      </p:pic>
      <p:pic>
        <p:nvPicPr>
          <p:cNvPr id="20" name="Рисунок 19" descr="unnamed (5).png"/>
          <p:cNvPicPr>
            <a:picLocks noChangeAspect="1"/>
          </p:cNvPicPr>
          <p:nvPr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467544" y="3861048"/>
            <a:ext cx="1270749" cy="2237234"/>
          </a:xfrm>
          <a:prstGeom prst="rect">
            <a:avLst/>
          </a:prstGeom>
        </p:spPr>
      </p:pic>
      <p:pic>
        <p:nvPicPr>
          <p:cNvPr id="21" name="Рисунок 20" descr="1437413309_mm1.png"/>
          <p:cNvPicPr>
            <a:picLocks noChangeAspect="1"/>
          </p:cNvPicPr>
          <p:nvPr/>
        </p:nvPicPr>
        <p:blipFill>
          <a:blip r:embed="rId8" cstate="print"/>
          <a:srcRect l="17949" t="6717" r="17949" b="8667"/>
          <a:stretch>
            <a:fillRect/>
          </a:stretch>
        </p:blipFill>
        <p:spPr>
          <a:xfrm>
            <a:off x="107504" y="44624"/>
            <a:ext cx="1800200" cy="2376264"/>
          </a:xfrm>
          <a:prstGeom prst="rect">
            <a:avLst/>
          </a:prstGeom>
        </p:spPr>
      </p:pic>
      <p:pic>
        <p:nvPicPr>
          <p:cNvPr id="23" name="Рисунок 22" descr="1437413309_mm1.png"/>
          <p:cNvPicPr>
            <a:picLocks noChangeAspect="1"/>
          </p:cNvPicPr>
          <p:nvPr/>
        </p:nvPicPr>
        <p:blipFill>
          <a:blip r:embed="rId8" cstate="print">
            <a:lum bright="-100000"/>
          </a:blip>
          <a:srcRect l="17949" t="6717" r="17949" b="8667"/>
          <a:stretch>
            <a:fillRect/>
          </a:stretch>
        </p:blipFill>
        <p:spPr>
          <a:xfrm>
            <a:off x="5364088" y="3645024"/>
            <a:ext cx="1800200" cy="2376264"/>
          </a:xfrm>
          <a:prstGeom prst="rect">
            <a:avLst/>
          </a:prstGeom>
        </p:spPr>
      </p:pic>
      <p:pic>
        <p:nvPicPr>
          <p:cNvPr id="24" name="Рисунок 23" descr="e50fdae6ab2a9038905b2b1f5049ca88.png"/>
          <p:cNvPicPr>
            <a:picLocks noChangeAspect="1"/>
          </p:cNvPicPr>
          <p:nvPr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2411760" y="4941168"/>
            <a:ext cx="2520280" cy="1405290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1475656" y="24208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948264" y="263691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220072" y="27089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059832" y="25649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604448" y="263691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1560" y="37170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131840" y="342900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580112" y="350100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020272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604448" y="37170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851920" y="486916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704538" y="2803161"/>
            <a:ext cx="4616970" cy="989350"/>
          </a:xfrm>
          <a:custGeom>
            <a:avLst/>
            <a:gdLst>
              <a:gd name="connsiteX0" fmla="*/ 0 w 4616970"/>
              <a:gd name="connsiteY0" fmla="*/ 989350 h 989350"/>
              <a:gd name="connsiteX1" fmla="*/ 4616970 w 4616970"/>
              <a:gd name="connsiteY1" fmla="*/ 0 h 989350"/>
              <a:gd name="connsiteX2" fmla="*/ 4616970 w 4616970"/>
              <a:gd name="connsiteY2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6970" h="989350">
                <a:moveTo>
                  <a:pt x="0" y="989350"/>
                </a:moveTo>
                <a:lnTo>
                  <a:pt x="4616970" y="0"/>
                </a:lnTo>
                <a:lnTo>
                  <a:pt x="461697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558977" y="2473377"/>
            <a:ext cx="5546361" cy="1169233"/>
          </a:xfrm>
          <a:custGeom>
            <a:avLst/>
            <a:gdLst>
              <a:gd name="connsiteX0" fmla="*/ 0 w 5546361"/>
              <a:gd name="connsiteY0" fmla="*/ 0 h 1169233"/>
              <a:gd name="connsiteX1" fmla="*/ 5546361 w 5546361"/>
              <a:gd name="connsiteY1" fmla="*/ 1169233 h 116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46361" h="1169233">
                <a:moveTo>
                  <a:pt x="0" y="0"/>
                </a:moveTo>
                <a:lnTo>
                  <a:pt x="5546361" y="1169233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3192905" y="2728210"/>
            <a:ext cx="3837482" cy="779488"/>
          </a:xfrm>
          <a:custGeom>
            <a:avLst/>
            <a:gdLst>
              <a:gd name="connsiteX0" fmla="*/ 3837482 w 3837482"/>
              <a:gd name="connsiteY0" fmla="*/ 0 h 779488"/>
              <a:gd name="connsiteX1" fmla="*/ 0 w 3837482"/>
              <a:gd name="connsiteY1" fmla="*/ 779488 h 779488"/>
              <a:gd name="connsiteX2" fmla="*/ 0 w 3837482"/>
              <a:gd name="connsiteY2" fmla="*/ 779488 h 77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482" h="779488">
                <a:moveTo>
                  <a:pt x="3837482" y="0"/>
                </a:moveTo>
                <a:lnTo>
                  <a:pt x="0" y="779488"/>
                </a:lnTo>
                <a:lnTo>
                  <a:pt x="0" y="77948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79305" y="2698230"/>
            <a:ext cx="0" cy="1124262"/>
          </a:xfrm>
          <a:custGeom>
            <a:avLst/>
            <a:gdLst>
              <a:gd name="connsiteX0" fmla="*/ 0 w 0"/>
              <a:gd name="connsiteY0" fmla="*/ 0 h 1124262"/>
              <a:gd name="connsiteX1" fmla="*/ 0 w 0"/>
              <a:gd name="connsiteY1" fmla="*/ 1124262 h 1124262"/>
              <a:gd name="connsiteX2" fmla="*/ 0 w 0"/>
              <a:gd name="connsiteY2" fmla="*/ 1124262 h 112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24262">
                <a:moveTo>
                  <a:pt x="0" y="0"/>
                </a:moveTo>
                <a:lnTo>
                  <a:pt x="0" y="1124262"/>
                </a:lnTo>
                <a:lnTo>
                  <a:pt x="0" y="1124262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3132944" y="2638269"/>
            <a:ext cx="2533338" cy="929390"/>
          </a:xfrm>
          <a:custGeom>
            <a:avLst/>
            <a:gdLst>
              <a:gd name="connsiteX0" fmla="*/ 0 w 2533338"/>
              <a:gd name="connsiteY0" fmla="*/ 0 h 929390"/>
              <a:gd name="connsiteX1" fmla="*/ 2533338 w 2533338"/>
              <a:gd name="connsiteY1" fmla="*/ 929390 h 929390"/>
              <a:gd name="connsiteX2" fmla="*/ 2533338 w 2533338"/>
              <a:gd name="connsiteY2" fmla="*/ 929390 h 9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338" h="929390">
                <a:moveTo>
                  <a:pt x="0" y="0"/>
                </a:moveTo>
                <a:lnTo>
                  <a:pt x="2533338" y="929390"/>
                </a:lnTo>
                <a:lnTo>
                  <a:pt x="2533338" y="92939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2195736" y="4941168"/>
            <a:ext cx="2952328" cy="136815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правляющая кнопка: далее 46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611560" cy="476672"/>
          </a:xfrm>
          <a:prstGeom prst="actionButtonForwardNex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Управляющая кнопка: домой 47">
            <a:hlinkClick r:id="" action="ppaction://hlinkshowjump?jump=firstslide" highlightClick="1"/>
          </p:cNvPr>
          <p:cNvSpPr/>
          <p:nvPr/>
        </p:nvSpPr>
        <p:spPr>
          <a:xfrm>
            <a:off x="7956376" y="6391648"/>
            <a:ext cx="538360" cy="466352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65304"/>
            <a:ext cx="788436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/>
              <a:t>Допоможи знайти героям їх тінь. Яка тінь зайва і кому вона належить? </a:t>
            </a:r>
            <a:endParaRPr lang="ru-RU" sz="2000" b="1" i="1" dirty="0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 animBg="1"/>
      <p:bldP spid="39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44624"/>
            <a:ext cx="4752528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КАЗКОВИЙ ЛАБІРИНТ</a:t>
            </a:r>
            <a:endParaRPr lang="ru-RU" sz="20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parajita" pitchFamily="34" charset="0"/>
            </a:endParaRPr>
          </a:p>
        </p:txBody>
      </p:sp>
      <p:pic>
        <p:nvPicPr>
          <p:cNvPr id="9" name="Рисунок 8" descr="maxresdefaul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5" r="18750"/>
          <a:stretch>
            <a:fillRect/>
          </a:stretch>
        </p:blipFill>
        <p:spPr>
          <a:xfrm>
            <a:off x="3707904" y="4941168"/>
            <a:ext cx="1728192" cy="14813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536" y="476672"/>
            <a:ext cx="8424936" cy="5832648"/>
          </a:xfrm>
          <a:prstGeom prst="rect">
            <a:avLst/>
          </a:prstGeom>
          <a:noFill/>
          <a:ln w="111125" cmpd="tri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6341258"/>
            <a:ext cx="7583743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000" b="1" i="1" dirty="0"/>
              <a:t>Допоможи Колобку дістатися додому, не потрапивши до Лисиці</a:t>
            </a:r>
            <a:endParaRPr lang="ru-RU" sz="2000" b="1" i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127632" y="1397001"/>
          <a:ext cx="4888736" cy="4063997"/>
        </p:xfrm>
        <a:graphic>
          <a:graphicData uri="http://schemas.openxmlformats.org/drawingml/2006/table">
            <a:tbl>
              <a:tblPr/>
              <a:tblGrid>
                <a:gridCol w="61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0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4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4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4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841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2698" marR="12698" marT="1269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13333" marR="13333" marT="13333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2698" marR="12698" marT="1269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57776" marR="57776" marT="12698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Рисунок 4" descr="images (1)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944" y="2492896"/>
            <a:ext cx="1828848" cy="1944216"/>
          </a:xfrm>
          <a:prstGeom prst="rect">
            <a:avLst/>
          </a:prstGeom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88224" y="3429000"/>
            <a:ext cx="1224136" cy="1776972"/>
          </a:xfrm>
          <a:prstGeom prst="rect">
            <a:avLst/>
          </a:prstGeom>
        </p:spPr>
      </p:pic>
      <p:pic>
        <p:nvPicPr>
          <p:cNvPr id="13" name="Рисунок 12" descr="hello_html_m37048fa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332656"/>
            <a:ext cx="1242138" cy="1656184"/>
          </a:xfrm>
          <a:prstGeom prst="rect">
            <a:avLst/>
          </a:prstGeom>
        </p:spPr>
      </p:pic>
      <p:pic>
        <p:nvPicPr>
          <p:cNvPr id="8" name="Рисунок 7" descr="106716972_7f0453513226.png"/>
          <p:cNvPicPr>
            <a:picLocks noChangeAspect="1"/>
          </p:cNvPicPr>
          <p:nvPr/>
        </p:nvPicPr>
        <p:blipFill>
          <a:blip r:embed="rId8" cstate="print">
            <a:lum bright="-20000"/>
          </a:blip>
          <a:stretch>
            <a:fillRect/>
          </a:stretch>
        </p:blipFill>
        <p:spPr>
          <a:xfrm>
            <a:off x="6660232" y="1484784"/>
            <a:ext cx="1872208" cy="1872208"/>
          </a:xfrm>
          <a:prstGeom prst="rect">
            <a:avLst/>
          </a:prstGeom>
        </p:spPr>
      </p:pic>
      <p:pic>
        <p:nvPicPr>
          <p:cNvPr id="10" name="Picture 10" descr="K:\Новая папка\Конспекты уроков\И-3\колобок\35745817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836712"/>
            <a:ext cx="648072" cy="648072"/>
          </a:xfrm>
          <a:prstGeom prst="rect">
            <a:avLst/>
          </a:prstGeom>
          <a:noFill/>
        </p:spPr>
      </p:pic>
      <p:sp>
        <p:nvSpPr>
          <p:cNvPr id="14" name="Управляющая кнопка: домой 13">
            <a:hlinkClick r:id="" action="ppaction://hlinkshowjump?jump=firstslide" highlightClick="1"/>
          </p:cNvPr>
          <p:cNvSpPr/>
          <p:nvPr/>
        </p:nvSpPr>
        <p:spPr>
          <a:xfrm>
            <a:off x="8604448" y="6419032"/>
            <a:ext cx="538360" cy="466352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5595 C -0.00573 0.07237 -0.0066 0.07861 -0.00052 0.09086 C 0.00191 0.10312 0.00208 0.1156 0.00434 0.12786 C 0.00764 0.14589 0.02847 0.14936 0.03889 0.14982 C 0.0618 0.15098 0.08472 0.15121 0.10764 0.1519 C 0.12257 0.15607 0.14531 0.15052 0.15851 0.14982 C 0.17031 0.14427 0.18212 0.14081 0.19462 0.13873 C 0.21007 0.14034 0.22361 0.14312 0.23889 0.14543 C 0.25208 0.15098 0.26458 0.1593 0.27812 0.16277 C 0.28767 0.16115 0.29514 0.15861 0.30434 0.1563 C 0.3191 0.15838 0.31979 0.1556 0.32413 0.17156 C 0.32778 0.24994 0.32361 0.16809 0.32743 0.22612 C 0.32864 0.24439 0.32691 0.25549 0.33385 0.26982 C 0.33489 0.27491 0.33715 0.27977 0.33715 0.28508 C 0.33715 0.29849 0.33351 0.3126 0.32899 0.32439 C 0.3276 0.33803 0.32448 0.35029 0.32239 0.3637 C 0.32396 0.38821 0.32135 0.41734 0.32743 0.44 C 0.32587 0.45803 0.32187 0.47907 0.31423 0.4948 C 0.3118 0.51214 0.30503 0.51399 0.29792 0.5274 C 0.29653 0.52994 0.29635 0.53387 0.29462 0.53595 C 0.29184 0.53988 0.28802 0.54196 0.28472 0.54497 C 0.2809 0.54844 0.27986 0.55584 0.27656 0.56023 C 0.275 0.56231 0.27309 0.56416 0.2717 0.5667 C 0.26684 0.57572 0.2658 0.58427 0.25851 0.59075 C 0.25573 0.60208 0.25781 0.5956 0.25035 0.61017 C 0.2493 0.61248 0.24705 0.61664 0.24705 0.61664 C 0.24462 0.63029 0.24288 0.64555 0.23889 0.65849 C 0.23698 0.66451 0.23229 0.67584 0.23229 0.67584 C 0.23142 0.68092 0.22899 0.68578 0.22899 0.69086 C 0.22899 0.69896 0.23073 0.70682 0.23073 0.71491 " pathEditMode="relative" ptsTypes="fffffffffff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126</Words>
  <Application>Microsoft Office PowerPoint</Application>
  <PresentationFormat>Экран (4:3)</PresentationFormat>
  <Paragraphs>25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Monotype Corsiva</vt:lpstr>
      <vt:lpstr>Wingdings</vt:lpstr>
      <vt:lpstr>Тема Office</vt:lpstr>
      <vt:lpstr>Презентация PowerPoint</vt:lpstr>
      <vt:lpstr>Мета</vt:lpstr>
      <vt:lpstr>Презентация PowerPoint</vt:lpstr>
      <vt:lpstr>Презентация PowerPoint</vt:lpstr>
      <vt:lpstr>Презентация PowerPoint</vt:lpstr>
    </vt:vector>
  </TitlesOfParts>
  <Company>office 2007 rus ent: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AMD</dc:creator>
  <cp:lastModifiedBy>Ира</cp:lastModifiedBy>
  <cp:revision>22</cp:revision>
  <dcterms:created xsi:type="dcterms:W3CDTF">2020-03-26T22:27:57Z</dcterms:created>
  <dcterms:modified xsi:type="dcterms:W3CDTF">2020-04-02T09:19:35Z</dcterms:modified>
</cp:coreProperties>
</file>