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8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5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5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1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5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AECF-07B1-42FC-941A-95F2923C2F8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E2C4-1813-4B02-AB4A-C0395C65F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467544" y="5929808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Neizvesten_-_VESELAYA_Fonovaya_(zwooc.cc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625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3" y="-4327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03491" y="5657530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2587 0.6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3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6161162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85960" y="5543524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0.05718 C 0.07674 0.08588 0.12934 0.16921 0.20764 0.24421 C 0.28837 0.32176 0.36406 0.36134 0.37986 0.3331 C 0.39462 0.30463 0.47136 0.34468 0.55191 0.42199 C 0.63021 0.49722 0.68281 0.58079 0.66754 0.60949 " pathEditMode="relative" rAng="2145648" ptsTypes="fffff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53776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34015" y="5668416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226 0.6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3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171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88032" y="6172048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72413" y="5668011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25 0.59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251520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79512" y="5578877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65174 0.55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2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5995046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23528" y="5469567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69115 0.55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2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0492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2309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22309" y="5600648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64392 0.5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188462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88462" y="5546219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67535 0.57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2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98578" y="6055881"/>
            <a:ext cx="720080" cy="7574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113430" y="5301208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959294" y="6359120"/>
            <a:ext cx="5608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-7235" y="6359120"/>
            <a:ext cx="55722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467544" y="5929808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353232" y="5301208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42 -0.05787 C 0.16962 -0.11551 0.26181 -0.0838 0.3375 0.00949 C 0.41511 0.10509 0.44844 0.22384 0.41007 0.28032 C 0.37153 0.33611 0.40347 0.45671 0.48125 0.55139 C 0.55729 0.64398 0.65052 0.6757 0.68837 0.61875 " pathEditMode="relative" rAng="2545904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3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542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6003" y="6161036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95080" y="5635557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1007 0.58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2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6093296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14377" y="5543524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2587 0.6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3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70834" y="5556777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2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226 0.5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9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95536" y="6150277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53232" y="5611534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1007 0.6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5779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443541" y="6172124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87849" y="5687492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1806 0.6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30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2050945" cy="175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7"/>
            <a:ext cx="2056637" cy="1758743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23528" y="6093296"/>
            <a:ext cx="737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23528" y="5608664"/>
            <a:ext cx="6903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01007 0.6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3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2020-04-22T16:19:21Z</dcterms:created>
  <dcterms:modified xsi:type="dcterms:W3CDTF">2020-04-22T17:40:28Z</dcterms:modified>
</cp:coreProperties>
</file>