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0DD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70000">
              <a:srgbClr val="C4D6EB"/>
            </a:gs>
            <a:gs pos="70000">
              <a:srgbClr val="C4D6EB"/>
            </a:gs>
            <a:gs pos="70000">
              <a:srgbClr val="C4D6EB"/>
            </a:gs>
            <a:gs pos="70000">
              <a:srgbClr val="C4D6EB"/>
            </a:gs>
            <a:gs pos="26000">
              <a:srgbClr val="C4D6EB">
                <a:alpha val="60000"/>
              </a:srgbClr>
            </a:gs>
            <a:gs pos="100000">
              <a:srgbClr val="FFEBFA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8;&#1072;&#1085;&#1103;\Music\&#1082;&#1088;&#1072;&#1089;&#1080;&#1074;&#1072;&#1103;%20&#1084;&#1091;&#1079;&#1099;&#1082;&#1072;\pozitivnaya-muzyka-pesnya-iz-fil-ma.mp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5.gif"/><Relationship Id="rId4" Type="http://schemas.openxmlformats.org/officeDocument/2006/relationships/image" Target="../media/image9.gi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13.gi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17.gi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0.gif"/><Relationship Id="rId4" Type="http://schemas.openxmlformats.org/officeDocument/2006/relationships/image" Target="../media/image20.gif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gif"/><Relationship Id="rId4" Type="http://schemas.openxmlformats.org/officeDocument/2006/relationships/image" Target="../media/image15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26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428604"/>
            <a:ext cx="7286676" cy="156966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>
            <a:bevelT w="304800" h="31115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9600" b="1" i="1" dirty="0" smtClean="0">
                <a:solidFill>
                  <a:srgbClr val="000099"/>
                </a:solidFill>
                <a:latin typeface="Monotype Corsiva" pitchFamily="66" charset="0"/>
              </a:rPr>
              <a:t>Відгадай</a:t>
            </a:r>
            <a:endParaRPr lang="ru-RU" sz="9600" b="1" i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85786" y="5000636"/>
            <a:ext cx="3429024" cy="120032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304800" h="31115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i="1" dirty="0" smtClean="0">
                <a:latin typeface="Bookman Old Style" pitchFamily="18" charset="0"/>
              </a:rPr>
              <a:t>підготувала 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вчитель-дефектолог</a:t>
            </a:r>
          </a:p>
          <a:p>
            <a:pPr algn="ctr"/>
            <a:r>
              <a:rPr lang="uk-UA" i="1" dirty="0" err="1" smtClean="0">
                <a:latin typeface="Bookman Old Style" pitchFamily="18" charset="0"/>
              </a:rPr>
              <a:t>КЗ</a:t>
            </a:r>
            <a:r>
              <a:rPr lang="uk-UA" i="1" dirty="0" smtClean="0">
                <a:latin typeface="Bookman Old Style" pitchFamily="18" charset="0"/>
              </a:rPr>
              <a:t> “ДНЗ № 122 КТ” КМР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Волобоєва Т.В.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4" name="Рисунок 3" descr="561840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357430"/>
            <a:ext cx="3809999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ozitivnaya-muzyka-pesnya-iz-fil-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28662" y="3143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99px_ru_animacii_25367_garfield__garfild_v_instaljacii_natali_baranchik_kojevnikov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1500174"/>
            <a:ext cx="2729872" cy="3786214"/>
          </a:xfrm>
          <a:prstGeom prst="rect">
            <a:avLst/>
          </a:prstGeom>
        </p:spPr>
      </p:pic>
      <p:pic>
        <p:nvPicPr>
          <p:cNvPr id="11" name="Рисунок 10" descr="c8d9b471f8eea51b22d20413136a434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1785926"/>
            <a:ext cx="2571768" cy="2571768"/>
          </a:xfrm>
          <a:prstGeom prst="rect">
            <a:avLst/>
          </a:prstGeom>
        </p:spPr>
      </p:pic>
      <p:pic>
        <p:nvPicPr>
          <p:cNvPr id="10" name="Рисунок 9" descr="5ba403d49ce1b9030f06ed240eda4bc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4357694"/>
            <a:ext cx="2828976" cy="2293764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28596" y="285728"/>
            <a:ext cx="8501122" cy="107721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itchFamily="66" charset="0"/>
              </a:rPr>
              <a:t>Відгадай загадку , натисни на правильну відповідь та рухайся далі.</a:t>
            </a:r>
            <a:endParaRPr lang="ru-RU" sz="3200" b="1" i="1" dirty="0">
              <a:solidFill>
                <a:schemeClr val="tx1">
                  <a:lumMod val="75000"/>
                  <a:lumOff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8f7c4bf5c804ac2cd728ee0791dd318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85926"/>
            <a:ext cx="2714644" cy="482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2428860" y="1500174"/>
            <a:ext cx="3786214" cy="3214710"/>
          </a:xfrm>
          <a:prstGeom prst="cloudCallout">
            <a:avLst>
              <a:gd name="adj1" fmla="val -57254"/>
              <a:gd name="adj2" fmla="val 46065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28926" y="2357430"/>
            <a:ext cx="2714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latin typeface="Century Gothic" pitchFamily="34" charset="0"/>
              </a:rPr>
              <a:t>У  нашої бабусі</a:t>
            </a:r>
          </a:p>
          <a:p>
            <a:r>
              <a:rPr lang="uk-UA" i="1" dirty="0" smtClean="0">
                <a:latin typeface="Century Gothic" pitchFamily="34" charset="0"/>
              </a:rPr>
              <a:t>Сидить звір у кожусі,</a:t>
            </a:r>
          </a:p>
          <a:p>
            <a:r>
              <a:rPr lang="uk-UA" i="1" dirty="0" smtClean="0">
                <a:latin typeface="Century Gothic" pitchFamily="34" charset="0"/>
              </a:rPr>
              <a:t>Біля пічки гріється,</a:t>
            </a:r>
          </a:p>
          <a:p>
            <a:r>
              <a:rPr lang="uk-UA" i="1" dirty="0" smtClean="0">
                <a:latin typeface="Century Gothic" pitchFamily="34" charset="0"/>
              </a:rPr>
              <a:t>Без водички миється.</a:t>
            </a:r>
          </a:p>
          <a:p>
            <a:endParaRPr lang="ru-RU" i="1" dirty="0">
              <a:latin typeface="Bookman Old Style" pitchFamily="18" charset="0"/>
            </a:endParaRPr>
          </a:p>
        </p:txBody>
      </p:sp>
      <p:pic>
        <p:nvPicPr>
          <p:cNvPr id="8" name="Рисунок 7" descr="_49499-129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40" y="1857364"/>
            <a:ext cx="2139722" cy="2857520"/>
          </a:xfrm>
          <a:prstGeom prst="rect">
            <a:avLst/>
          </a:prstGeom>
        </p:spPr>
      </p:pic>
      <p:pic>
        <p:nvPicPr>
          <p:cNvPr id="9" name="Рисунок 8" descr="иллюстрация-вектора-детей-смешной-маленькой-сидя-собаки-щенка-подняла-12670602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092" t="11458" r="16992" b="17708"/>
          <a:stretch>
            <a:fillRect/>
          </a:stretch>
        </p:blipFill>
        <p:spPr>
          <a:xfrm>
            <a:off x="4357686" y="4429132"/>
            <a:ext cx="1983455" cy="228601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f7be64ea333f24f3ca42d31a22d03c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357430"/>
            <a:ext cx="2530780" cy="4500570"/>
          </a:xfrm>
          <a:prstGeom prst="rect">
            <a:avLst/>
          </a:prstGeom>
        </p:spPr>
      </p:pic>
      <p:pic>
        <p:nvPicPr>
          <p:cNvPr id="6" name="Рисунок 5" descr="5ba403d49ce1b9030f06ed240eda4bc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473" y="571480"/>
            <a:ext cx="2907527" cy="2357454"/>
          </a:xfrm>
          <a:prstGeom prst="rect">
            <a:avLst/>
          </a:prstGeom>
        </p:spPr>
      </p:pic>
      <p:pic>
        <p:nvPicPr>
          <p:cNvPr id="2" name="Рисунок 1" descr="64c541adc68a2ccb3b6035f1234e2ea9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357430"/>
            <a:ext cx="321471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ыноска-облако 2"/>
          <p:cNvSpPr/>
          <p:nvPr/>
        </p:nvSpPr>
        <p:spPr>
          <a:xfrm>
            <a:off x="2214546" y="0"/>
            <a:ext cx="3786214" cy="3214710"/>
          </a:xfrm>
          <a:prstGeom prst="cloudCallout">
            <a:avLst>
              <a:gd name="adj1" fmla="val -33513"/>
              <a:gd name="adj2" fmla="val 116453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71736" y="928670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Він стояв хвостом махав.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- Хто такий? - питаю.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- Гав!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І відтоді, всім скажу,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Я із ГАВОМ тим дружу!</a:t>
            </a:r>
            <a:endParaRPr lang="uk-UA" i="1" dirty="0">
              <a:latin typeface="Century Gothic" pitchFamily="34" charset="0"/>
            </a:endParaRPr>
          </a:p>
        </p:txBody>
      </p:sp>
      <p:pic>
        <p:nvPicPr>
          <p:cNvPr id="8" name="Рисунок 7" descr="images (1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05" y="-142900"/>
            <a:ext cx="3214695" cy="3214695"/>
          </a:xfrm>
          <a:prstGeom prst="rect">
            <a:avLst/>
          </a:prstGeom>
        </p:spPr>
      </p:pic>
      <p:pic>
        <p:nvPicPr>
          <p:cNvPr id="11" name="Рисунок 10" descr="c8d9b471f8eea51b22d20413136a434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3714752"/>
            <a:ext cx="2286016" cy="2286016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epositphotos_10659058-stock-illustration-cute-dog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3500438"/>
            <a:ext cx="2500330" cy="310720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f7be64ea333f24f3ca42d31a22d03c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3214686"/>
            <a:ext cx="3732245" cy="3429000"/>
          </a:xfrm>
          <a:prstGeom prst="rect">
            <a:avLst/>
          </a:prstGeom>
        </p:spPr>
      </p:pic>
      <p:pic>
        <p:nvPicPr>
          <p:cNvPr id="13" name="Рисунок 12" descr="c8d9b471f8eea51b22d20413136a434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786190"/>
            <a:ext cx="2286016" cy="2286016"/>
          </a:xfrm>
          <a:prstGeom prst="rect">
            <a:avLst/>
          </a:prstGeom>
        </p:spPr>
      </p:pic>
      <p:pic>
        <p:nvPicPr>
          <p:cNvPr id="10" name="Рисунок 9" descr="depositphotos_10659058-stock-illustration-cute-do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3000372"/>
            <a:ext cx="3665986" cy="3414603"/>
          </a:xfrm>
          <a:prstGeom prst="rect">
            <a:avLst/>
          </a:prstGeom>
        </p:spPr>
      </p:pic>
      <p:pic>
        <p:nvPicPr>
          <p:cNvPr id="2" name="Рисунок 1" descr="641e5edf51db10dccabbcaea230ce7a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65971"/>
            <a:ext cx="3428992" cy="489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ыноска-облако 2"/>
          <p:cNvSpPr/>
          <p:nvPr/>
        </p:nvSpPr>
        <p:spPr>
          <a:xfrm>
            <a:off x="1643042" y="0"/>
            <a:ext cx="4357718" cy="3214710"/>
          </a:xfrm>
          <a:prstGeom prst="cloudCallout">
            <a:avLst>
              <a:gd name="adj1" fmla="val -25370"/>
              <a:gd name="adj2" fmla="val 125793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3108" y="785794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Я великий, я красивий,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Як біжу, то в'ється грива.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Хвіст у мене довгий-довгий,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Хвіст у мене, мов шовковий</a:t>
            </a:r>
            <a:r>
              <a:rPr lang="uk-UA" sz="1600" dirty="0" smtClean="0">
                <a:latin typeface="Century Gothic" pitchFamily="34" charset="0"/>
              </a:rPr>
              <a:t>.</a:t>
            </a:r>
            <a:endParaRPr lang="uk-UA" sz="1600" i="1" dirty="0">
              <a:latin typeface="Century Gothic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5ba403d49ce1b9030f06ed240eda4bc7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473" y="571480"/>
            <a:ext cx="2907527" cy="2357454"/>
          </a:xfrm>
          <a:prstGeom prst="rect">
            <a:avLst/>
          </a:prstGeom>
        </p:spPr>
      </p:pic>
      <p:pic>
        <p:nvPicPr>
          <p:cNvPr id="8" name="Рисунок 7" descr="images (1)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38" t="11111" r="8602" b="13333"/>
          <a:stretch>
            <a:fillRect/>
          </a:stretch>
        </p:blipFill>
        <p:spPr>
          <a:xfrm>
            <a:off x="6345311" y="500042"/>
            <a:ext cx="2798689" cy="264320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f7be64ea333f24f3ca42d31a22d03c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755" y="1857364"/>
            <a:ext cx="3732245" cy="1716832"/>
          </a:xfrm>
          <a:prstGeom prst="rect">
            <a:avLst/>
          </a:prstGeom>
        </p:spPr>
      </p:pic>
      <p:pic>
        <p:nvPicPr>
          <p:cNvPr id="5" name="Рисунок 4" descr="8f7c4bf5c804ac2cd728ee0791dd318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926"/>
            <a:ext cx="2714644" cy="482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1857356" y="0"/>
            <a:ext cx="4357718" cy="3786214"/>
          </a:xfrm>
          <a:prstGeom prst="cloudCallout">
            <a:avLst>
              <a:gd name="adj1" fmla="val -38228"/>
              <a:gd name="adj2" fmla="val 64956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71736" y="135729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Рожевеньке та жирненьке,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Наче діжечка, кругленьке,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Є на рильці п'ятачок,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Замість хвостика — гачок.</a:t>
            </a:r>
            <a:endParaRPr lang="uk-UA" i="1" dirty="0">
              <a:latin typeface="Century Gothic" pitchFamily="34" charset="0"/>
            </a:endParaRPr>
          </a:p>
        </p:txBody>
      </p:sp>
      <p:pic>
        <p:nvPicPr>
          <p:cNvPr id="10" name="Рисунок 9" descr="c8d9b471f8eea51b22d20413136a434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1285860"/>
            <a:ext cx="2286016" cy="2286016"/>
          </a:xfrm>
          <a:prstGeom prst="rect">
            <a:avLst/>
          </a:prstGeom>
        </p:spPr>
      </p:pic>
      <p:pic>
        <p:nvPicPr>
          <p:cNvPr id="9" name="Рисунок 8" descr="depositphotos_10659058-stock-illustration-cute-dog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3832" y="1357298"/>
            <a:ext cx="2880168" cy="2463463"/>
          </a:xfrm>
          <a:prstGeom prst="rect">
            <a:avLst/>
          </a:prstGeom>
        </p:spPr>
      </p:pic>
      <p:pic>
        <p:nvPicPr>
          <p:cNvPr id="12" name="Рисунок 11" descr="5ba403d49ce1b9030f06ed240eda4bc7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372" y="4143380"/>
            <a:ext cx="2907527" cy="2357454"/>
          </a:xfrm>
          <a:prstGeom prst="rect">
            <a:avLst/>
          </a:prstGeom>
        </p:spPr>
      </p:pic>
      <p:pic>
        <p:nvPicPr>
          <p:cNvPr id="13" name="Рисунок 12" descr="images (1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3929066"/>
            <a:ext cx="2115352" cy="2643206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f7be64ea333f24f3ca42d31a22d03c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2643182"/>
            <a:ext cx="2643206" cy="3964811"/>
          </a:xfrm>
          <a:prstGeom prst="rect">
            <a:avLst/>
          </a:prstGeom>
        </p:spPr>
      </p:pic>
      <p:pic>
        <p:nvPicPr>
          <p:cNvPr id="2" name="Рисунок 1" descr="64c541adc68a2ccb3b6035f1234e2ea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357430"/>
            <a:ext cx="321471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ыноска-облако 2"/>
          <p:cNvSpPr/>
          <p:nvPr/>
        </p:nvSpPr>
        <p:spPr>
          <a:xfrm>
            <a:off x="1928794" y="0"/>
            <a:ext cx="4286280" cy="3214710"/>
          </a:xfrm>
          <a:prstGeom prst="cloudCallout">
            <a:avLst>
              <a:gd name="adj1" fmla="val -17760"/>
              <a:gd name="adj2" fmla="val 122821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28860" y="857232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По лужку та полонині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Все мандрує в кожушині.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Навіть влітку </a:t>
            </a:r>
            <a:r>
              <a:rPr lang="uk-UA" dirty="0" err="1" smtClean="0">
                <a:latin typeface="Century Gothic" pitchFamily="34" charset="0"/>
              </a:rPr>
              <a:t>одяґанку</a:t>
            </a:r>
            <a:r>
              <a:rPr lang="uk-UA" dirty="0" smtClean="0">
                <a:latin typeface="Century Gothic" pitchFamily="34" charset="0"/>
              </a:rPr>
              <a:t/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Не </a:t>
            </a:r>
            <a:r>
              <a:rPr lang="uk-UA" dirty="0" err="1" smtClean="0">
                <a:latin typeface="Century Gothic" pitchFamily="34" charset="0"/>
              </a:rPr>
              <a:t>лиша</a:t>
            </a:r>
            <a:r>
              <a:rPr lang="uk-UA" dirty="0" smtClean="0">
                <a:latin typeface="Century Gothic" pitchFamily="34" charset="0"/>
              </a:rPr>
              <a:t> вона на ґанку.</a:t>
            </a:r>
            <a:endParaRPr lang="uk-UA" i="1" dirty="0">
              <a:latin typeface="Century Gothic" pitchFamily="34" charset="0"/>
            </a:endParaRPr>
          </a:p>
        </p:txBody>
      </p:sp>
      <p:pic>
        <p:nvPicPr>
          <p:cNvPr id="5" name="Рисунок 4" descr="5ba403d49ce1b9030f06ed240eda4bc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473" y="1214422"/>
            <a:ext cx="2907527" cy="2357454"/>
          </a:xfrm>
          <a:prstGeom prst="rect">
            <a:avLst/>
          </a:prstGeom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285728"/>
            <a:ext cx="2861824" cy="3073417"/>
          </a:xfrm>
          <a:prstGeom prst="rect">
            <a:avLst/>
          </a:prstGeom>
        </p:spPr>
      </p:pic>
      <p:pic>
        <p:nvPicPr>
          <p:cNvPr id="8" name="Рисунок 7" descr="c8d9b471f8eea51b22d20413136a434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372" y="3786190"/>
            <a:ext cx="2286016" cy="2286016"/>
          </a:xfrm>
          <a:prstGeom prst="rect">
            <a:avLst/>
          </a:prstGeom>
        </p:spPr>
      </p:pic>
      <p:pic>
        <p:nvPicPr>
          <p:cNvPr id="7" name="Рисунок 6" descr="depositphotos_10659058-stock-illustration-cute-dog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003"/>
          <a:stretch>
            <a:fillRect/>
          </a:stretch>
        </p:blipFill>
        <p:spPr>
          <a:xfrm>
            <a:off x="3571868" y="3500438"/>
            <a:ext cx="3920702" cy="3143272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41e5edf51db10dccabbcaea230ce7a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5971"/>
            <a:ext cx="3428992" cy="489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Выноска-облако 1"/>
          <p:cNvSpPr/>
          <p:nvPr/>
        </p:nvSpPr>
        <p:spPr>
          <a:xfrm>
            <a:off x="1643042" y="0"/>
            <a:ext cx="4357718" cy="3214710"/>
          </a:xfrm>
          <a:prstGeom prst="cloudCallout">
            <a:avLst>
              <a:gd name="adj1" fmla="val -25370"/>
              <a:gd name="adj2" fmla="val 125793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3108" y="642918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Хто пасеться на </a:t>
            </a:r>
            <a:r>
              <a:rPr lang="uk-UA" dirty="0" err="1" smtClean="0">
                <a:latin typeface="Century Gothic" pitchFamily="34" charset="0"/>
              </a:rPr>
              <a:t>лужочку</a:t>
            </a:r>
            <a:r>
              <a:rPr lang="uk-UA" dirty="0" smtClean="0">
                <a:latin typeface="Century Gothic" pitchFamily="34" charset="0"/>
              </a:rPr>
              <a:t/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Товстобокий, наче бочка?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Любить сіном ласувати,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Молочко дає малятам.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— Будьте, му-му-му, здорові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І подякуйте…</a:t>
            </a:r>
            <a:endParaRPr lang="uk-UA" sz="1600" i="1" dirty="0">
              <a:latin typeface="Century Gothic" pitchFamily="34" charset="0"/>
            </a:endParaRPr>
          </a:p>
        </p:txBody>
      </p:sp>
      <p:pic>
        <p:nvPicPr>
          <p:cNvPr id="5" name="Рисунок 4" descr="5ba403d49ce1b9030f06ed240eda4bc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4214818"/>
            <a:ext cx="2907527" cy="2357454"/>
          </a:xfrm>
          <a:prstGeom prst="rect">
            <a:avLst/>
          </a:prstGeom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868" y="3429000"/>
            <a:ext cx="2439219" cy="3073417"/>
          </a:xfrm>
          <a:prstGeom prst="rect">
            <a:avLst/>
          </a:prstGeom>
        </p:spPr>
      </p:pic>
      <p:pic>
        <p:nvPicPr>
          <p:cNvPr id="9" name="Рисунок 8" descr="df7be64ea333f24f3ca42d31a22d03c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43504" y="2071678"/>
            <a:ext cx="4253053" cy="3214710"/>
          </a:xfrm>
          <a:prstGeom prst="rect">
            <a:avLst/>
          </a:prstGeom>
        </p:spPr>
      </p:pic>
      <p:pic>
        <p:nvPicPr>
          <p:cNvPr id="10" name="Рисунок 9" descr="c8d9b471f8eea51b22d20413136a434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074" y="2786058"/>
            <a:ext cx="2286016" cy="2286016"/>
          </a:xfrm>
          <a:prstGeom prst="rect">
            <a:avLst/>
          </a:prstGeom>
        </p:spPr>
      </p:pic>
      <p:pic>
        <p:nvPicPr>
          <p:cNvPr id="11" name="Рисунок 10" descr="depositphotos_10659058-stock-illustration-cute-do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214942" y="1714488"/>
            <a:ext cx="3657625" cy="3643338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f7be64ea333f24f3ca42d31a22d03c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304320"/>
            <a:ext cx="2786082" cy="3553680"/>
          </a:xfrm>
          <a:prstGeom prst="rect">
            <a:avLst/>
          </a:prstGeom>
        </p:spPr>
      </p:pic>
      <p:pic>
        <p:nvPicPr>
          <p:cNvPr id="2" name="Рисунок 1" descr="8f7c4bf5c804ac2cd728ee0791dd318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926"/>
            <a:ext cx="2714644" cy="482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ыноска-облако 2"/>
          <p:cNvSpPr/>
          <p:nvPr/>
        </p:nvSpPr>
        <p:spPr>
          <a:xfrm>
            <a:off x="1857356" y="0"/>
            <a:ext cx="4357718" cy="3786214"/>
          </a:xfrm>
          <a:prstGeom prst="cloudCallout">
            <a:avLst>
              <a:gd name="adj1" fmla="val -38228"/>
              <a:gd name="adj2" fmla="val 64956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57422" y="107154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entury Gothic" pitchFamily="34" charset="0"/>
              </a:rPr>
              <a:t>Ходить птаха по подвір’ю: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Гребінець, борідка, пір’я.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А якщо </a:t>
            </a:r>
            <a:r>
              <a:rPr lang="uk-UA" dirty="0" err="1" smtClean="0">
                <a:latin typeface="Century Gothic" pitchFamily="34" charset="0"/>
              </a:rPr>
              <a:t>сіда</a:t>
            </a:r>
            <a:r>
              <a:rPr lang="uk-UA" dirty="0" smtClean="0">
                <a:latin typeface="Century Gothic" pitchFamily="34" charset="0"/>
              </a:rPr>
              <a:t> в гніздечко –</a:t>
            </a:r>
            <a:br>
              <a:rPr lang="uk-UA" dirty="0" smtClean="0">
                <a:latin typeface="Century Gothic" pitchFamily="34" charset="0"/>
              </a:rPr>
            </a:br>
            <a:r>
              <a:rPr lang="uk-UA" dirty="0" smtClean="0">
                <a:latin typeface="Century Gothic" pitchFamily="34" charset="0"/>
              </a:rPr>
              <a:t>Нам несе вона яєчко.</a:t>
            </a:r>
            <a:endParaRPr lang="uk-UA" i="1" dirty="0">
              <a:latin typeface="Century Gothic" pitchFamily="34" charset="0"/>
            </a:endParaRPr>
          </a:p>
        </p:txBody>
      </p:sp>
      <p:pic>
        <p:nvPicPr>
          <p:cNvPr id="5" name="Рисунок 4" descr="5ba403d49ce1b9030f06ed240eda4bc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473" y="1571612"/>
            <a:ext cx="2907527" cy="2357454"/>
          </a:xfrm>
          <a:prstGeom prst="rect">
            <a:avLst/>
          </a:prstGeom>
        </p:spPr>
      </p:pic>
      <p:pic>
        <p:nvPicPr>
          <p:cNvPr id="6" name="Рисунок 5" descr="images (1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2176" y="857232"/>
            <a:ext cx="2861824" cy="3073417"/>
          </a:xfrm>
          <a:prstGeom prst="rect">
            <a:avLst/>
          </a:prstGeom>
        </p:spPr>
      </p:pic>
      <p:pic>
        <p:nvPicPr>
          <p:cNvPr id="8" name="Рисунок 7" descr="c8d9b471f8eea51b22d20413136a434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929066"/>
            <a:ext cx="2286016" cy="2286016"/>
          </a:xfrm>
          <a:prstGeom prst="rect">
            <a:avLst/>
          </a:prstGeom>
        </p:spPr>
      </p:pic>
      <p:pic>
        <p:nvPicPr>
          <p:cNvPr id="9" name="Рисунок 8" descr="depositphotos_10659058-stock-illustration-cute-do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006"/>
          <a:stretch>
            <a:fillRect/>
          </a:stretch>
        </p:blipFill>
        <p:spPr>
          <a:xfrm flipH="1">
            <a:off x="4786314" y="3000372"/>
            <a:ext cx="2571768" cy="3685253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7858148" y="6215082"/>
            <a:ext cx="1071570" cy="428628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 prstMaterial="dkEdge">
            <a:bevelT w="254000" h="1524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52018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095500"/>
            <a:ext cx="4762500" cy="4762500"/>
          </a:xfrm>
          <a:prstGeom prst="rect">
            <a:avLst/>
          </a:prstGeom>
        </p:spPr>
      </p:pic>
      <p:pic>
        <p:nvPicPr>
          <p:cNvPr id="9" name="Рисунок 8" descr="99px_ru_animacii_15933_prazdnichnij_salut_visotnij_fejerverk_v_nochnom_neb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857364"/>
            <a:ext cx="8294531" cy="471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910" y="285728"/>
            <a:ext cx="7858180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rgbClr val="FF0000"/>
                </a:solidFill>
                <a:latin typeface="Comic Sans MS" pitchFamily="66" charset="0"/>
              </a:rPr>
              <a:t>М</a:t>
            </a:r>
            <a:r>
              <a:rPr lang="uk-UA" sz="8800" b="1" i="1" dirty="0" smtClean="0">
                <a:solidFill>
                  <a:srgbClr val="00B050"/>
                </a:solidFill>
                <a:latin typeface="Comic Sans MS" pitchFamily="66" charset="0"/>
              </a:rPr>
              <a:t>О</a:t>
            </a:r>
            <a:r>
              <a:rPr lang="uk-UA" sz="8800" b="1" i="1" dirty="0" smtClean="0">
                <a:solidFill>
                  <a:srgbClr val="7030A0"/>
                </a:solidFill>
                <a:latin typeface="Comic Sans MS" pitchFamily="66" charset="0"/>
              </a:rPr>
              <a:t>Л</a:t>
            </a:r>
            <a:r>
              <a:rPr lang="uk-UA" sz="8800" b="1" i="1" dirty="0" smtClean="0">
                <a:solidFill>
                  <a:srgbClr val="FFFF00"/>
                </a:solidFill>
                <a:latin typeface="Comic Sans MS" pitchFamily="66" charset="0"/>
              </a:rPr>
              <a:t>О</a:t>
            </a:r>
            <a:r>
              <a:rPr lang="uk-UA" sz="88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</a:t>
            </a:r>
            <a:r>
              <a:rPr lang="uk-UA" sz="8800" b="1" i="1" dirty="0" smtClean="0">
                <a:solidFill>
                  <a:srgbClr val="CC0099"/>
                </a:solidFill>
                <a:latin typeface="Comic Sans MS" pitchFamily="66" charset="0"/>
              </a:rPr>
              <a:t>Е</a:t>
            </a:r>
            <a:r>
              <a:rPr lang="uk-UA" sz="8800" b="1" i="1" dirty="0" smtClean="0">
                <a:solidFill>
                  <a:srgbClr val="0033CC"/>
                </a:solidFill>
                <a:latin typeface="Comic Sans MS" pitchFamily="66" charset="0"/>
              </a:rPr>
              <a:t>Ц</a:t>
            </a:r>
            <a:r>
              <a:rPr lang="uk-UA" sz="8800" b="1" i="1" dirty="0" smtClean="0">
                <a:solidFill>
                  <a:srgbClr val="00FF00"/>
                </a:solidFill>
                <a:latin typeface="Comic Sans MS" pitchFamily="66" charset="0"/>
              </a:rPr>
              <a:t>Ь</a:t>
            </a:r>
            <a:r>
              <a:rPr lang="uk-UA" sz="8800" b="1" i="1" dirty="0" smtClean="0">
                <a:solidFill>
                  <a:srgbClr val="FF0000"/>
                </a:solidFill>
                <a:latin typeface="Comic Sans MS" pitchFamily="66" charset="0"/>
              </a:rPr>
              <a:t>!!!</a:t>
            </a:r>
            <a:endParaRPr lang="ru-RU" sz="8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71</Words>
  <PresentationFormat>Экран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41</cp:revision>
  <dcterms:created xsi:type="dcterms:W3CDTF">2020-04-04T15:38:26Z</dcterms:created>
  <dcterms:modified xsi:type="dcterms:W3CDTF">2020-04-05T12:39:29Z</dcterms:modified>
</cp:coreProperties>
</file>