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3" r:id="rId3"/>
    <p:sldId id="258" r:id="rId4"/>
    <p:sldId id="259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72" r:id="rId13"/>
    <p:sldId id="271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11" autoAdjust="0"/>
    <p:restoredTop sz="94660"/>
  </p:normalViewPr>
  <p:slideViewPr>
    <p:cSldViewPr>
      <p:cViewPr varScale="1">
        <p:scale>
          <a:sx n="70" d="100"/>
          <a:sy n="70" d="100"/>
        </p:scale>
        <p:origin x="-7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FA978857-2149-4F0F-8B31-1F53983CA58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1A6165-CABD-498E-BE8B-7125A42AC9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978857-2149-4F0F-8B31-1F53983CA58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A6165-CABD-498E-BE8B-7125A42AC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978857-2149-4F0F-8B31-1F53983CA58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A6165-CABD-498E-BE8B-7125A42AC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978857-2149-4F0F-8B31-1F53983CA58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A6165-CABD-498E-BE8B-7125A42AC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FA978857-2149-4F0F-8B31-1F53983CA58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1A6165-CABD-498E-BE8B-7125A42AC9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978857-2149-4F0F-8B31-1F53983CA58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1A6165-CABD-498E-BE8B-7125A42AC9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978857-2149-4F0F-8B31-1F53983CA58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1A6165-CABD-498E-BE8B-7125A42AC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978857-2149-4F0F-8B31-1F53983CA58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A6165-CABD-498E-BE8B-7125A42AC9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978857-2149-4F0F-8B31-1F53983CA58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A6165-CABD-498E-BE8B-7125A42AC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FA978857-2149-4F0F-8B31-1F53983CA58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1A6165-CABD-498E-BE8B-7125A42AC9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FA978857-2149-4F0F-8B31-1F53983CA58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1A6165-CABD-498E-BE8B-7125A42AC9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FA978857-2149-4F0F-8B31-1F53983CA58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1A6165-CABD-498E-BE8B-7125A42AC9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108294" cy="1976429"/>
          </a:xfrm>
          <a:scene3d>
            <a:camera prst="orthographicFront"/>
            <a:lightRig rig="soft" dir="t">
              <a:rot lat="0" lon="0" rev="2400000"/>
            </a:lightRig>
          </a:scene3d>
          <a:sp3d>
            <a:bevelT w="114300" prst="artDeco"/>
          </a:sp3d>
        </p:spPr>
        <p:txBody>
          <a:bodyPr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uk-UA" sz="4000" b="1" i="1" dirty="0" smtClean="0">
                <a:latin typeface="Bookman Old Style" pitchFamily="18" charset="0"/>
              </a:rPr>
              <a:t>Знайди зайвий</a:t>
            </a:r>
            <a:br>
              <a:rPr lang="uk-UA" sz="4000" b="1" i="1" dirty="0" smtClean="0">
                <a:latin typeface="Bookman Old Style" pitchFamily="18" charset="0"/>
              </a:rPr>
            </a:br>
            <a:r>
              <a:rPr lang="uk-UA" sz="4000" b="1" i="1" dirty="0" smtClean="0">
                <a:latin typeface="Bookman Old Style" pitchFamily="18" charset="0"/>
              </a:rPr>
              <a:t>предмет</a:t>
            </a:r>
            <a:br>
              <a:rPr lang="uk-UA" sz="4000" b="1" i="1" dirty="0" smtClean="0">
                <a:latin typeface="Bookman Old Style" pitchFamily="18" charset="0"/>
              </a:rPr>
            </a:br>
            <a:endParaRPr lang="ru-RU" sz="4000" b="1" i="1" dirty="0">
              <a:latin typeface="Bookman Old Style" pitchFamily="18" charset="0"/>
            </a:endParaRPr>
          </a:p>
        </p:txBody>
      </p:sp>
      <p:pic>
        <p:nvPicPr>
          <p:cNvPr id="4" name="Рисунок 3" descr="8 - копия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2857496"/>
            <a:ext cx="2377592" cy="25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12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4071942"/>
            <a:ext cx="1734861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12 - копия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8082" y="3857628"/>
            <a:ext cx="1304681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2928934"/>
            <a:ext cx="1631875" cy="25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>
            <a:off x="4214810" y="5429264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latin typeface="Bookman Old Style" pitchFamily="18" charset="0"/>
              </a:rPr>
              <a:t>п</a:t>
            </a:r>
            <a:r>
              <a:rPr lang="uk-UA" i="1" dirty="0" smtClean="0">
                <a:latin typeface="Bookman Old Style" pitchFamily="18" charset="0"/>
              </a:rPr>
              <a:t>ідготувала </a:t>
            </a:r>
          </a:p>
          <a:p>
            <a:r>
              <a:rPr lang="uk-UA" i="1" dirty="0" smtClean="0">
                <a:latin typeface="Bookman Old Style" pitchFamily="18" charset="0"/>
              </a:rPr>
              <a:t>вчитель-дефектолог</a:t>
            </a:r>
          </a:p>
          <a:p>
            <a:r>
              <a:rPr lang="uk-UA" i="1" dirty="0" err="1" smtClean="0">
                <a:latin typeface="Bookman Old Style" pitchFamily="18" charset="0"/>
              </a:rPr>
              <a:t>КЗ</a:t>
            </a:r>
            <a:r>
              <a:rPr lang="uk-UA" i="1" dirty="0" smtClean="0">
                <a:latin typeface="Bookman Old Style" pitchFamily="18" charset="0"/>
              </a:rPr>
              <a:t> “ДНЗ № 122 КТ” КМР</a:t>
            </a:r>
          </a:p>
          <a:p>
            <a:r>
              <a:rPr lang="uk-UA" i="1" dirty="0" smtClean="0">
                <a:latin typeface="Bookman Old Style" pitchFamily="18" charset="0"/>
              </a:rPr>
              <a:t>Волобоєва Т.В.</a:t>
            </a:r>
            <a:endParaRPr lang="ru-RU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74660" t="18030" r="3218" b="67160"/>
          <a:stretch>
            <a:fillRect/>
          </a:stretch>
        </p:blipFill>
        <p:spPr bwMode="auto">
          <a:xfrm>
            <a:off x="5643570" y="3714752"/>
            <a:ext cx="2629565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51617" t="18030" r="27183" b="67160"/>
          <a:stretch>
            <a:fillRect/>
          </a:stretch>
        </p:blipFill>
        <p:spPr bwMode="auto">
          <a:xfrm>
            <a:off x="4714876" y="500042"/>
            <a:ext cx="252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8573" t="18030" r="50227" b="67160"/>
          <a:stretch>
            <a:fillRect/>
          </a:stretch>
        </p:blipFill>
        <p:spPr bwMode="auto">
          <a:xfrm>
            <a:off x="1785918" y="3786190"/>
            <a:ext cx="252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5530" t="18030" r="73393" b="67160"/>
          <a:stretch>
            <a:fillRect/>
          </a:stretch>
        </p:blipFill>
        <p:spPr bwMode="auto">
          <a:xfrm>
            <a:off x="571472" y="500042"/>
            <a:ext cx="2505393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74660" t="33484" r="3218" b="51326"/>
          <a:stretch>
            <a:fillRect/>
          </a:stretch>
        </p:blipFill>
        <p:spPr bwMode="auto">
          <a:xfrm>
            <a:off x="5572132" y="571480"/>
            <a:ext cx="2563796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51494" t="33484" r="26384" b="51326"/>
          <a:stretch>
            <a:fillRect/>
          </a:stretch>
        </p:blipFill>
        <p:spPr bwMode="auto">
          <a:xfrm>
            <a:off x="5143504" y="3857628"/>
            <a:ext cx="2563796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8573" t="33484" r="50227" b="51706"/>
          <a:stretch>
            <a:fillRect/>
          </a:stretch>
        </p:blipFill>
        <p:spPr bwMode="auto">
          <a:xfrm>
            <a:off x="857224" y="428604"/>
            <a:ext cx="252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5530" t="32840" r="73393" b="51326"/>
          <a:stretch>
            <a:fillRect/>
          </a:stretch>
        </p:blipFill>
        <p:spPr bwMode="auto">
          <a:xfrm>
            <a:off x="1857356" y="3714752"/>
            <a:ext cx="2343391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74218" t="2625" r="3235" b="82280"/>
          <a:stretch>
            <a:fillRect/>
          </a:stretch>
        </p:blipFill>
        <p:spPr bwMode="auto">
          <a:xfrm>
            <a:off x="5715008" y="500042"/>
            <a:ext cx="2629565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51545" t="2625" r="26847" b="82280"/>
          <a:stretch>
            <a:fillRect/>
          </a:stretch>
        </p:blipFill>
        <p:spPr bwMode="auto">
          <a:xfrm>
            <a:off x="1571604" y="571480"/>
            <a:ext cx="252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8184" t="2625" r="49269" b="82280"/>
          <a:stretch>
            <a:fillRect/>
          </a:stretch>
        </p:blipFill>
        <p:spPr bwMode="auto">
          <a:xfrm>
            <a:off x="5072066" y="3571876"/>
            <a:ext cx="2629565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4697" t="2625" r="72881" b="82280"/>
          <a:stretch>
            <a:fillRect/>
          </a:stretch>
        </p:blipFill>
        <p:spPr bwMode="auto">
          <a:xfrm>
            <a:off x="1000100" y="3786190"/>
            <a:ext cx="2614958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74831" t="18148" r="3235" b="67185"/>
          <a:stretch>
            <a:fillRect/>
          </a:stretch>
        </p:blipFill>
        <p:spPr bwMode="auto">
          <a:xfrm>
            <a:off x="5715008" y="500042"/>
            <a:ext cx="2558127" cy="2448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51545" t="18167" r="26847" b="67098"/>
          <a:stretch>
            <a:fillRect/>
          </a:stretch>
        </p:blipFill>
        <p:spPr bwMode="auto">
          <a:xfrm>
            <a:off x="1571604" y="500042"/>
            <a:ext cx="2415000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8184" t="18148" r="49269" b="67185"/>
          <a:stretch>
            <a:fillRect/>
          </a:stretch>
        </p:blipFill>
        <p:spPr bwMode="auto">
          <a:xfrm>
            <a:off x="5357818" y="3786190"/>
            <a:ext cx="2629565" cy="2448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4697" t="18167" r="72881" b="67098"/>
          <a:stretch>
            <a:fillRect/>
          </a:stretch>
        </p:blipFill>
        <p:spPr bwMode="auto">
          <a:xfrm>
            <a:off x="857224" y="3643314"/>
            <a:ext cx="2506002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74804" t="33471" r="4103" b="52090"/>
          <a:stretch>
            <a:fillRect/>
          </a:stretch>
        </p:blipFill>
        <p:spPr bwMode="auto">
          <a:xfrm>
            <a:off x="1285852" y="500042"/>
            <a:ext cx="2571768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2131" t="33471" r="26847" b="52090"/>
          <a:stretch>
            <a:fillRect/>
          </a:stretch>
        </p:blipFill>
        <p:spPr bwMode="auto">
          <a:xfrm>
            <a:off x="5357818" y="571480"/>
            <a:ext cx="2563107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770" t="33471" r="50208" b="52090"/>
          <a:stretch>
            <a:fillRect/>
          </a:stretch>
        </p:blipFill>
        <p:spPr bwMode="auto">
          <a:xfrm>
            <a:off x="5357818" y="3857628"/>
            <a:ext cx="2563107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869" t="33471" r="73624" b="52090"/>
          <a:stretch>
            <a:fillRect/>
          </a:stretch>
        </p:blipFill>
        <p:spPr bwMode="auto">
          <a:xfrm>
            <a:off x="1285852" y="3786190"/>
            <a:ext cx="250033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071678"/>
            <a:ext cx="8143932" cy="36009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i="1" dirty="0" smtClean="0">
                <a:latin typeface="Bookman Old Style" pitchFamily="18" charset="0"/>
              </a:rPr>
              <a:t>Мета: </a:t>
            </a:r>
          </a:p>
          <a:p>
            <a:pPr algn="just"/>
            <a:r>
              <a:rPr lang="uk-UA" sz="2400" i="1" dirty="0" smtClean="0">
                <a:latin typeface="Bookman Old Style" pitchFamily="18" charset="0"/>
              </a:rPr>
              <a:t>	</a:t>
            </a:r>
            <a:r>
              <a:rPr lang="uk-UA" i="1" dirty="0" smtClean="0">
                <a:latin typeface="Bookman Old Style" pitchFamily="18" charset="0"/>
              </a:rPr>
              <a:t>вчити дітей </a:t>
            </a:r>
            <a:r>
              <a:rPr lang="uk-UA" sz="2000" i="1" dirty="0" smtClean="0">
                <a:latin typeface="Bookman Old Style" pitchFamily="18" charset="0"/>
              </a:rPr>
              <a:t>знаходити суттєві ознаки об’єкта, </a:t>
            </a:r>
          </a:p>
          <a:p>
            <a:pPr algn="just"/>
            <a:r>
              <a:rPr lang="uk-UA" sz="2000" i="1" dirty="0" smtClean="0">
                <a:latin typeface="Bookman Old Style" pitchFamily="18" charset="0"/>
              </a:rPr>
              <a:t>	</a:t>
            </a:r>
            <a:r>
              <a:rPr lang="uk-UA" sz="2000" i="1" dirty="0" smtClean="0">
                <a:latin typeface="Bookman Old Style" pitchFamily="18" charset="0"/>
              </a:rPr>
              <a:t>відокремлювати суттєві властивості й ознаки від несуттєвих, </a:t>
            </a:r>
          </a:p>
          <a:p>
            <a:pPr algn="just"/>
            <a:r>
              <a:rPr lang="uk-UA" sz="2000" i="1" dirty="0" smtClean="0">
                <a:latin typeface="Bookman Old Style" pitchFamily="18" charset="0"/>
              </a:rPr>
              <a:t>	</a:t>
            </a:r>
            <a:r>
              <a:rPr lang="uk-UA" sz="2000" i="1" dirty="0" smtClean="0">
                <a:latin typeface="Bookman Old Style" pitchFamily="18" charset="0"/>
              </a:rPr>
              <a:t>поділяти предмети на класи за їхніми найсуттєвішими ознаками.</a:t>
            </a:r>
          </a:p>
          <a:p>
            <a:pPr algn="just"/>
            <a:r>
              <a:rPr lang="uk-UA" sz="2000" i="1" dirty="0" smtClean="0">
                <a:latin typeface="Bookman Old Style" pitchFamily="18" charset="0"/>
              </a:rPr>
              <a:t>	Формувати вміння співвідносити конкретний об’єкт із заданим класом, </a:t>
            </a:r>
          </a:p>
          <a:p>
            <a:pPr algn="just"/>
            <a:r>
              <a:rPr lang="uk-UA" sz="2000" i="1" dirty="0" smtClean="0">
                <a:latin typeface="Bookman Old Style" pitchFamily="18" charset="0"/>
              </a:rPr>
              <a:t>	</a:t>
            </a:r>
            <a:r>
              <a:rPr lang="uk-UA" sz="2000" i="1" dirty="0" smtClean="0">
                <a:latin typeface="Bookman Old Style" pitchFamily="18" charset="0"/>
              </a:rPr>
              <a:t>групувати об’єкти на підставі самостійно знайдених ознак і позначати утворену групу одним словом.</a:t>
            </a:r>
          </a:p>
          <a:p>
            <a:pPr algn="just"/>
            <a:r>
              <a:rPr lang="uk-UA" sz="2000" i="1" dirty="0" smtClean="0">
                <a:latin typeface="Bookman Old Style" pitchFamily="18" charset="0"/>
              </a:rPr>
              <a:t>	Розвивати пізнавальний інтерес дитини.</a:t>
            </a:r>
            <a:endParaRPr lang="ru-RU" sz="2000" i="1" dirty="0"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24" y="642918"/>
            <a:ext cx="750099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latin typeface="Bookman Old Style" pitchFamily="18" charset="0"/>
              </a:rPr>
              <a:t>Завдання на узагальнення та класифікацію.</a:t>
            </a:r>
            <a:endParaRPr lang="uk-UA" sz="2400" i="1" dirty="0" smtClean="0"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0364" y="1357298"/>
            <a:ext cx="564360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i="1" dirty="0" smtClean="0">
                <a:latin typeface="Bookman Old Style" pitchFamily="18" charset="0"/>
              </a:rPr>
              <a:t>Для дітей старшого дошкільного віку.</a:t>
            </a:r>
            <a:endParaRPr lang="uk-UA" i="1" dirty="0" smtClean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75201" t="13310" r="4687" b="68540"/>
          <a:stretch>
            <a:fillRect/>
          </a:stretch>
        </p:blipFill>
        <p:spPr bwMode="auto">
          <a:xfrm>
            <a:off x="5214942" y="642918"/>
            <a:ext cx="3256800" cy="212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51475" t="8309" r="28413" b="63861"/>
          <a:stretch>
            <a:fillRect/>
          </a:stretch>
        </p:blipFill>
        <p:spPr bwMode="auto">
          <a:xfrm>
            <a:off x="5572132" y="3571876"/>
            <a:ext cx="2340000" cy="23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7748" t="10567" r="52140" b="66443"/>
          <a:stretch>
            <a:fillRect/>
          </a:stretch>
        </p:blipFill>
        <p:spPr bwMode="auto">
          <a:xfrm>
            <a:off x="1142976" y="785794"/>
            <a:ext cx="2832633" cy="23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4022" t="15246" r="75866" b="67814"/>
          <a:stretch>
            <a:fillRect/>
          </a:stretch>
        </p:blipFill>
        <p:spPr bwMode="auto">
          <a:xfrm>
            <a:off x="928662" y="3714752"/>
            <a:ext cx="3548576" cy="21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75202" t="38720" r="5561" b="33450"/>
          <a:stretch>
            <a:fillRect/>
          </a:stretch>
        </p:blipFill>
        <p:spPr bwMode="auto">
          <a:xfrm>
            <a:off x="1643042" y="3714752"/>
            <a:ext cx="241044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2350" t="38720" r="28413" b="32240"/>
          <a:stretch>
            <a:fillRect/>
          </a:stretch>
        </p:blipFill>
        <p:spPr bwMode="auto">
          <a:xfrm>
            <a:off x="5786446" y="3786190"/>
            <a:ext cx="231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982" t="38720" r="51906" b="33450"/>
          <a:stretch>
            <a:fillRect/>
          </a:stretch>
        </p:blipFill>
        <p:spPr bwMode="auto">
          <a:xfrm>
            <a:off x="4572000" y="428604"/>
            <a:ext cx="252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247" t="38720" r="76390" b="33450"/>
          <a:stretch>
            <a:fillRect/>
          </a:stretch>
        </p:blipFill>
        <p:spPr bwMode="auto">
          <a:xfrm>
            <a:off x="1071538" y="500042"/>
            <a:ext cx="230088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75201" t="70180" r="4687" b="1991"/>
          <a:stretch>
            <a:fillRect/>
          </a:stretch>
        </p:blipFill>
        <p:spPr bwMode="auto">
          <a:xfrm>
            <a:off x="5357818" y="3857628"/>
            <a:ext cx="252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2349" t="70019" r="29288" b="2152"/>
          <a:stretch>
            <a:fillRect/>
          </a:stretch>
        </p:blipFill>
        <p:spPr bwMode="auto">
          <a:xfrm>
            <a:off x="5715008" y="428604"/>
            <a:ext cx="230088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623" t="69857" r="52139" b="2313"/>
          <a:stretch>
            <a:fillRect/>
          </a:stretch>
        </p:blipFill>
        <p:spPr bwMode="auto">
          <a:xfrm>
            <a:off x="1357290" y="3786190"/>
            <a:ext cx="241044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372" t="70180" r="75516" b="3200"/>
          <a:stretch>
            <a:fillRect/>
          </a:stretch>
        </p:blipFill>
        <p:spPr bwMode="auto">
          <a:xfrm>
            <a:off x="1643042" y="500042"/>
            <a:ext cx="2634536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77802" t="9261" r="2987" b="65604"/>
          <a:stretch>
            <a:fillRect/>
          </a:stretch>
        </p:blipFill>
        <p:spPr bwMode="auto">
          <a:xfrm>
            <a:off x="5214942" y="428604"/>
            <a:ext cx="2652632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54622" t="10407" r="27128" b="64457"/>
          <a:stretch>
            <a:fillRect/>
          </a:stretch>
        </p:blipFill>
        <p:spPr bwMode="auto">
          <a:xfrm>
            <a:off x="5643570" y="3571876"/>
            <a:ext cx="252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0481" t="8908" r="50309" b="67279"/>
          <a:stretch>
            <a:fillRect/>
          </a:stretch>
        </p:blipFill>
        <p:spPr bwMode="auto">
          <a:xfrm>
            <a:off x="1357290" y="500042"/>
            <a:ext cx="280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5763" t="9261" r="74066" b="62958"/>
          <a:stretch>
            <a:fillRect/>
          </a:stretch>
        </p:blipFill>
        <p:spPr bwMode="auto">
          <a:xfrm>
            <a:off x="1000100" y="3786190"/>
            <a:ext cx="252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77803" t="39688" r="2987" b="32531"/>
          <a:stretch>
            <a:fillRect/>
          </a:stretch>
        </p:blipFill>
        <p:spPr bwMode="auto">
          <a:xfrm>
            <a:off x="5715008" y="3643314"/>
            <a:ext cx="240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5582" t="39688" r="26168" b="32531"/>
          <a:stretch>
            <a:fillRect/>
          </a:stretch>
        </p:blipFill>
        <p:spPr bwMode="auto">
          <a:xfrm>
            <a:off x="4714876" y="357166"/>
            <a:ext cx="22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697" t="39688" r="51013" b="32531"/>
          <a:stretch>
            <a:fillRect/>
          </a:stretch>
        </p:blipFill>
        <p:spPr bwMode="auto">
          <a:xfrm>
            <a:off x="2071670" y="3500438"/>
            <a:ext cx="216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7684" t="39512" r="76115" b="32531"/>
          <a:stretch>
            <a:fillRect/>
          </a:stretch>
        </p:blipFill>
        <p:spPr bwMode="auto">
          <a:xfrm>
            <a:off x="1214414" y="357166"/>
            <a:ext cx="2011233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76842" t="68616" r="2026" b="2280"/>
          <a:stretch>
            <a:fillRect/>
          </a:stretch>
        </p:blipFill>
        <p:spPr bwMode="auto">
          <a:xfrm>
            <a:off x="5786446" y="500042"/>
            <a:ext cx="252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3790" t="69939" r="26039" b="2280"/>
          <a:stretch>
            <a:fillRect/>
          </a:stretch>
        </p:blipFill>
        <p:spPr bwMode="auto">
          <a:xfrm>
            <a:off x="4929190" y="3429000"/>
            <a:ext cx="252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9777" t="69939" r="50052" b="2280"/>
          <a:stretch>
            <a:fillRect/>
          </a:stretch>
        </p:blipFill>
        <p:spPr bwMode="auto">
          <a:xfrm>
            <a:off x="1714480" y="500042"/>
            <a:ext cx="252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764" t="69939" r="73105" b="2280"/>
          <a:stretch>
            <a:fillRect/>
          </a:stretch>
        </p:blipFill>
        <p:spPr bwMode="auto">
          <a:xfrm>
            <a:off x="571472" y="3643314"/>
            <a:ext cx="264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74660" t="2576" r="3218" b="81970"/>
          <a:stretch>
            <a:fillRect/>
          </a:stretch>
        </p:blipFill>
        <p:spPr bwMode="auto">
          <a:xfrm>
            <a:off x="6143636" y="357166"/>
            <a:ext cx="252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51494" t="2576" r="26384" b="81970"/>
          <a:stretch>
            <a:fillRect/>
          </a:stretch>
        </p:blipFill>
        <p:spPr bwMode="auto">
          <a:xfrm>
            <a:off x="4786314" y="3643314"/>
            <a:ext cx="252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8573" t="2576" r="50227" b="81970"/>
          <a:stretch>
            <a:fillRect/>
          </a:stretch>
        </p:blipFill>
        <p:spPr bwMode="auto">
          <a:xfrm>
            <a:off x="1142976" y="3714752"/>
            <a:ext cx="2415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5530" t="2576" r="73270" b="81970"/>
          <a:stretch>
            <a:fillRect/>
          </a:stretch>
        </p:blipFill>
        <p:spPr bwMode="auto">
          <a:xfrm>
            <a:off x="2143108" y="428604"/>
            <a:ext cx="2415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133</TotalTime>
  <Words>29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Литейная</vt:lpstr>
      <vt:lpstr>Знайди зайвий предмет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Хто зайвий </dc:title>
  <dc:creator>Таня</dc:creator>
  <cp:lastModifiedBy>Таня</cp:lastModifiedBy>
  <cp:revision>13</cp:revision>
  <dcterms:created xsi:type="dcterms:W3CDTF">2015-07-10T16:41:15Z</dcterms:created>
  <dcterms:modified xsi:type="dcterms:W3CDTF">2020-03-19T17:39:18Z</dcterms:modified>
</cp:coreProperties>
</file>