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6.jpeg"/><Relationship Id="rId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1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4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3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6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29.jpeg"/><Relationship Id="rId5" Type="http://schemas.openxmlformats.org/officeDocument/2006/relationships/image" Target="../media/image19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785818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600" b="1" i="1" dirty="0" smtClean="0">
                <a:solidFill>
                  <a:srgbClr val="002060"/>
                </a:solidFill>
                <a:latin typeface="Book Antiqua" pitchFamily="18" charset="0"/>
              </a:rPr>
              <a:t>НАГОДУЙ ЗВІРЯТ</a:t>
            </a:r>
            <a:endParaRPr lang="ru-RU" sz="66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3" name="Рисунок 2" descr="1 (3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2214554"/>
            <a:ext cx="2286016" cy="2834660"/>
          </a:xfrm>
          <a:prstGeom prst="rect">
            <a:avLst/>
          </a:prstGeom>
        </p:spPr>
      </p:pic>
      <p:pic>
        <p:nvPicPr>
          <p:cNvPr id="4" name="Рисунок 3" descr="1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2428868"/>
            <a:ext cx="2293124" cy="2719645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15272" y="5643578"/>
            <a:ext cx="1042416" cy="500066"/>
          </a:xfrm>
          <a:prstGeom prst="actionButtonForwardNext">
            <a:avLst/>
          </a:prstGeom>
          <a:solidFill>
            <a:srgbClr val="FFFF66"/>
          </a:solidFill>
          <a:ln>
            <a:solidFill>
              <a:schemeClr val="accent6">
                <a:lumMod val="50000"/>
              </a:schemeClr>
            </a:solidFill>
          </a:ln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7"/>
          <p:cNvSpPr txBox="1"/>
          <p:nvPr/>
        </p:nvSpPr>
        <p:spPr>
          <a:xfrm>
            <a:off x="2786050" y="5357826"/>
            <a:ext cx="342902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i="1" dirty="0" smtClean="0">
                <a:latin typeface="Bookman Old Style" pitchFamily="18" charset="0"/>
              </a:rPr>
              <a:t>підготувала </a:t>
            </a:r>
          </a:p>
          <a:p>
            <a:r>
              <a:rPr lang="uk-UA" i="1" dirty="0" smtClean="0">
                <a:latin typeface="Bookman Old Style" pitchFamily="18" charset="0"/>
              </a:rPr>
              <a:t>вчитель-дефектолог</a:t>
            </a:r>
          </a:p>
          <a:p>
            <a:r>
              <a:rPr lang="uk-UA" i="1" dirty="0" err="1" smtClean="0">
                <a:latin typeface="Bookman Old Style" pitchFamily="18" charset="0"/>
              </a:rPr>
              <a:t>КЗ</a:t>
            </a:r>
            <a:r>
              <a:rPr lang="uk-UA" i="1" dirty="0" smtClean="0">
                <a:latin typeface="Bookman Old Style" pitchFamily="18" charset="0"/>
              </a:rPr>
              <a:t> “ДНЗ № 122 КТ” КМР</a:t>
            </a:r>
          </a:p>
          <a:p>
            <a:r>
              <a:rPr lang="uk-UA" i="1" dirty="0" smtClean="0">
                <a:latin typeface="Bookman Old Style" pitchFamily="18" charset="0"/>
              </a:rPr>
              <a:t>Волобоєва Т.В.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9 - копия (2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2000240"/>
            <a:ext cx="3351072" cy="2428892"/>
          </a:xfrm>
          <a:prstGeom prst="rect">
            <a:avLst/>
          </a:prstGeom>
        </p:spPr>
      </p:pic>
      <p:pic>
        <p:nvPicPr>
          <p:cNvPr id="2" name="Рисунок 1" descr="кот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3053975" cy="2857520"/>
          </a:xfrm>
          <a:prstGeom prst="rect">
            <a:avLst/>
          </a:prstGeom>
        </p:spPr>
      </p:pic>
      <p:pic>
        <p:nvPicPr>
          <p:cNvPr id="4" name="Рисунок 3" descr="iCAUS9SBH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1428736"/>
            <a:ext cx="2084486" cy="1500198"/>
          </a:xfrm>
          <a:prstGeom prst="rect">
            <a:avLst/>
          </a:prstGeom>
        </p:spPr>
      </p:pic>
      <p:pic>
        <p:nvPicPr>
          <p:cNvPr id="6" name="Рисунок 5" descr="iCAZPPU9N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CFAFD"/>
              </a:clrFrom>
              <a:clrTo>
                <a:srgbClr val="FC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85728"/>
            <a:ext cx="2357455" cy="1571636"/>
          </a:xfrm>
          <a:prstGeom prst="rect">
            <a:avLst/>
          </a:prstGeom>
        </p:spPr>
      </p:pic>
      <p:pic>
        <p:nvPicPr>
          <p:cNvPr id="8" name="Рисунок 7" descr="32 - копия (3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9F7"/>
              </a:clrFrom>
              <a:clrTo>
                <a:srgbClr val="FAF9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3714752"/>
            <a:ext cx="1601634" cy="2000264"/>
          </a:xfrm>
          <a:prstGeom prst="rect">
            <a:avLst/>
          </a:prstGeom>
        </p:spPr>
      </p:pic>
      <p:pic>
        <p:nvPicPr>
          <p:cNvPr id="9" name="Рисунок 8" descr="карась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714884"/>
            <a:ext cx="2603351" cy="1616460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643834" y="6000768"/>
            <a:ext cx="1042416" cy="500066"/>
          </a:xfrm>
          <a:prstGeom prst="actionButtonForwardNext">
            <a:avLst/>
          </a:prstGeom>
          <a:solidFill>
            <a:srgbClr val="FFFF66"/>
          </a:solidFill>
          <a:ln>
            <a:solidFill>
              <a:schemeClr val="accent6">
                <a:lumMod val="50000"/>
              </a:schemeClr>
            </a:solidFill>
          </a:ln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15..jpg"/>
          <p:cNvPicPr>
            <a:picLocks noChangeAspect="1"/>
          </p:cNvPicPr>
          <p:nvPr/>
        </p:nvPicPr>
        <p:blipFill>
          <a:blip r:embed="rId8"/>
          <a:srcRect l="22917" t="16666" r="23958" b="31250"/>
          <a:stretch>
            <a:fillRect/>
          </a:stretch>
        </p:blipFill>
        <p:spPr>
          <a:xfrm>
            <a:off x="1000100" y="4214818"/>
            <a:ext cx="1748802" cy="1714512"/>
          </a:xfrm>
          <a:prstGeom prst="rect">
            <a:avLst/>
          </a:prstGeom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54487E-6 L -0.2125 0.1679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9.06568E-7 L -0.00122 -0.378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60962E-6 L 0.2125 -0.23081 " pathEditMode="relative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ака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28604"/>
            <a:ext cx="3143272" cy="2357454"/>
          </a:xfrm>
          <a:prstGeom prst="rect">
            <a:avLst/>
          </a:prstGeom>
        </p:spPr>
      </p:pic>
      <p:pic>
        <p:nvPicPr>
          <p:cNvPr id="3" name="Рисунок 2" descr="9 - копия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1785926"/>
            <a:ext cx="4040999" cy="2928958"/>
          </a:xfrm>
          <a:prstGeom prst="rect">
            <a:avLst/>
          </a:prstGeom>
        </p:spPr>
      </p:pic>
      <p:pic>
        <p:nvPicPr>
          <p:cNvPr id="4" name="Рисунок 3" descr="iCAY1U4V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4572008"/>
            <a:ext cx="2724150" cy="1809750"/>
          </a:xfrm>
          <a:prstGeom prst="rect">
            <a:avLst/>
          </a:prstGeom>
        </p:spPr>
      </p:pic>
      <p:pic>
        <p:nvPicPr>
          <p:cNvPr id="5" name="Рисунок 4" descr="iCAKQXIG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786322"/>
            <a:ext cx="3219450" cy="1809750"/>
          </a:xfrm>
          <a:prstGeom prst="rect">
            <a:avLst/>
          </a:prstGeom>
        </p:spPr>
      </p:pic>
      <p:pic>
        <p:nvPicPr>
          <p:cNvPr id="6" name="Рисунок 5" descr="13.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23959" t="16667" r="18749" b="35416"/>
          <a:stretch>
            <a:fillRect/>
          </a:stretch>
        </p:blipFill>
        <p:spPr>
          <a:xfrm>
            <a:off x="928663" y="428604"/>
            <a:ext cx="1708300" cy="1428760"/>
          </a:xfrm>
          <a:prstGeom prst="rect">
            <a:avLst/>
          </a:prstGeom>
        </p:spPr>
      </p:pic>
      <p:pic>
        <p:nvPicPr>
          <p:cNvPr id="8" name="Рисунок 7" descr="5.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09" t="21875" r="26041" b="35416"/>
          <a:stretch>
            <a:fillRect/>
          </a:stretch>
        </p:blipFill>
        <p:spPr>
          <a:xfrm>
            <a:off x="3428992" y="357166"/>
            <a:ext cx="1428760" cy="1394742"/>
          </a:xfrm>
          <a:prstGeom prst="rect">
            <a:avLst/>
          </a:prstGeom>
        </p:spPr>
      </p:pic>
      <p:pic>
        <p:nvPicPr>
          <p:cNvPr id="9" name="Рисунок 8" descr="6.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</a:blip>
          <a:srcRect l="23958" t="20833" r="21875" b="34375"/>
          <a:stretch>
            <a:fillRect/>
          </a:stretch>
        </p:blipFill>
        <p:spPr>
          <a:xfrm flipH="1">
            <a:off x="7000892" y="3143248"/>
            <a:ext cx="1382242" cy="1143008"/>
          </a:xfrm>
          <a:prstGeom prst="rect">
            <a:avLst/>
          </a:prstGeom>
        </p:spPr>
      </p:pic>
      <p:pic>
        <p:nvPicPr>
          <p:cNvPr id="10" name="Рисунок 9" descr="32 - копия (3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143248"/>
            <a:ext cx="971546" cy="1213353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786710" y="6143644"/>
            <a:ext cx="1042416" cy="500066"/>
          </a:xfrm>
          <a:prstGeom prst="actionButtonForwardNext">
            <a:avLst/>
          </a:prstGeom>
          <a:solidFill>
            <a:srgbClr val="FFFF66"/>
          </a:solidFill>
          <a:ln>
            <a:solidFill>
              <a:schemeClr val="accent6">
                <a:lumMod val="50000"/>
              </a:schemeClr>
            </a:solidFill>
          </a:ln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9408E-6 L 0.07865 0.28307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72063E-6 L 0.10226 -0.34621 " pathEditMode="relative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5.3469E-6 L -0.21268 -0.37765 " pathEditMode="relative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 - копия (2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2071678"/>
            <a:ext cx="4040999" cy="2928958"/>
          </a:xfrm>
          <a:prstGeom prst="rect">
            <a:avLst/>
          </a:prstGeom>
        </p:spPr>
      </p:pic>
      <p:pic>
        <p:nvPicPr>
          <p:cNvPr id="2" name="Рисунок 1" descr="iCANY992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</a:blip>
          <a:srcRect l="1266" t="15190" r="1899" b="1266"/>
          <a:stretch>
            <a:fillRect/>
          </a:stretch>
        </p:blipFill>
        <p:spPr>
          <a:xfrm flipH="1">
            <a:off x="214282" y="285728"/>
            <a:ext cx="3643338" cy="3143272"/>
          </a:xfrm>
          <a:prstGeom prst="rect">
            <a:avLst/>
          </a:prstGeom>
        </p:spPr>
      </p:pic>
      <p:pic>
        <p:nvPicPr>
          <p:cNvPr id="3" name="Рисунок 2" descr="iCAL1I42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357166"/>
            <a:ext cx="1814525" cy="1357322"/>
          </a:xfrm>
          <a:prstGeom prst="rect">
            <a:avLst/>
          </a:prstGeom>
        </p:spPr>
      </p:pic>
      <p:pic>
        <p:nvPicPr>
          <p:cNvPr id="4" name="Рисунок 3" descr="3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28604"/>
            <a:ext cx="1708567" cy="1143008"/>
          </a:xfrm>
          <a:prstGeom prst="rect">
            <a:avLst/>
          </a:prstGeom>
        </p:spPr>
      </p:pic>
      <p:pic>
        <p:nvPicPr>
          <p:cNvPr id="5" name="Рисунок 4" descr="33 - копия (2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4572008"/>
            <a:ext cx="1306939" cy="1887092"/>
          </a:xfrm>
          <a:prstGeom prst="rect">
            <a:avLst/>
          </a:prstGeom>
        </p:spPr>
      </p:pic>
      <p:pic>
        <p:nvPicPr>
          <p:cNvPr id="6" name="Рисунок 5" descr="32 - копия (3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428596" y="4714884"/>
            <a:ext cx="1500198" cy="1873581"/>
          </a:xfrm>
          <a:prstGeom prst="rect">
            <a:avLst/>
          </a:prstGeom>
        </p:spPr>
      </p:pic>
      <p:pic>
        <p:nvPicPr>
          <p:cNvPr id="8" name="Рисунок 7" descr="11..jpg"/>
          <p:cNvPicPr>
            <a:picLocks noChangeAspect="1"/>
          </p:cNvPicPr>
          <p:nvPr/>
        </p:nvPicPr>
        <p:blipFill>
          <a:blip r:embed="rId8"/>
          <a:srcRect l="18750" t="15625" r="17708" b="36458"/>
          <a:stretch>
            <a:fillRect/>
          </a:stretch>
        </p:blipFill>
        <p:spPr>
          <a:xfrm>
            <a:off x="3428992" y="5072074"/>
            <a:ext cx="2178859" cy="1643074"/>
          </a:xfrm>
          <a:prstGeom prst="rect">
            <a:avLst/>
          </a:prstGeom>
        </p:spPr>
      </p:pic>
      <p:pic>
        <p:nvPicPr>
          <p:cNvPr id="9" name="Рисунок 8" descr="13.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23959" t="16667" r="18749" b="35416"/>
          <a:stretch>
            <a:fillRect/>
          </a:stretch>
        </p:blipFill>
        <p:spPr>
          <a:xfrm>
            <a:off x="7215206" y="2928934"/>
            <a:ext cx="1708300" cy="1428760"/>
          </a:xfrm>
          <a:prstGeom prst="rect">
            <a:avLst/>
          </a:prstGeom>
        </p:spPr>
      </p:pic>
      <p:pic>
        <p:nvPicPr>
          <p:cNvPr id="10" name="Рисунок 9" descr="5.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09" t="21875" r="26041" b="35416"/>
          <a:stretch>
            <a:fillRect/>
          </a:stretch>
        </p:blipFill>
        <p:spPr>
          <a:xfrm>
            <a:off x="7286644" y="1643050"/>
            <a:ext cx="1428760" cy="1394742"/>
          </a:xfrm>
          <a:prstGeom prst="rect">
            <a:avLst/>
          </a:prstGeom>
        </p:spPr>
      </p:pic>
      <p:pic>
        <p:nvPicPr>
          <p:cNvPr id="11" name="Рисунок 10" descr="iCAUS9SBH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3357562"/>
            <a:ext cx="2084486" cy="1500198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042416" cy="500066"/>
          </a:xfrm>
          <a:prstGeom prst="actionButtonForwardNext">
            <a:avLst/>
          </a:prstGeom>
          <a:solidFill>
            <a:srgbClr val="FFFF66"/>
          </a:solidFill>
          <a:ln>
            <a:solidFill>
              <a:schemeClr val="accent6">
                <a:lumMod val="50000"/>
              </a:schemeClr>
            </a:solidFill>
          </a:ln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5236E-6 L -0.0158 0.314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10638E-6 L -0.17326 -0.26225 " pathEditMode="relative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38483E-6 L 0.22639 -0.474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7086E-6 L 0.30712 -0.31476 " pathEditMode="relative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57262E-6 L -0.37483 0.5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 - копия (2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2071678"/>
            <a:ext cx="4040999" cy="2928958"/>
          </a:xfrm>
          <a:prstGeom prst="rect">
            <a:avLst/>
          </a:prstGeom>
        </p:spPr>
      </p:pic>
      <p:pic>
        <p:nvPicPr>
          <p:cNvPr id="2" name="Рисунок 1" descr="iCAJAW81K.jpg"/>
          <p:cNvPicPr>
            <a:picLocks noChangeAspect="1"/>
          </p:cNvPicPr>
          <p:nvPr/>
        </p:nvPicPr>
        <p:blipFill>
          <a:blip r:embed="rId3"/>
          <a:srcRect l="18738" t="2381" r="11665"/>
          <a:stretch>
            <a:fillRect/>
          </a:stretch>
        </p:blipFill>
        <p:spPr>
          <a:xfrm>
            <a:off x="4929190" y="285728"/>
            <a:ext cx="3714776" cy="2928958"/>
          </a:xfrm>
          <a:prstGeom prst="rect">
            <a:avLst/>
          </a:prstGeom>
        </p:spPr>
      </p:pic>
      <p:pic>
        <p:nvPicPr>
          <p:cNvPr id="4" name="Рисунок 3" descr="iCAL1I42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142852"/>
            <a:ext cx="2483034" cy="1857388"/>
          </a:xfrm>
          <a:prstGeom prst="rect">
            <a:avLst/>
          </a:prstGeom>
        </p:spPr>
      </p:pic>
      <p:pic>
        <p:nvPicPr>
          <p:cNvPr id="5" name="Рисунок 4" descr="11..jpg"/>
          <p:cNvPicPr>
            <a:picLocks noChangeAspect="1"/>
          </p:cNvPicPr>
          <p:nvPr/>
        </p:nvPicPr>
        <p:blipFill>
          <a:blip r:embed="rId5"/>
          <a:srcRect l="18750" t="15625" r="17708" b="36458"/>
          <a:stretch>
            <a:fillRect/>
          </a:stretch>
        </p:blipFill>
        <p:spPr>
          <a:xfrm>
            <a:off x="3428992" y="5072074"/>
            <a:ext cx="2178859" cy="1643074"/>
          </a:xfrm>
          <a:prstGeom prst="rect">
            <a:avLst/>
          </a:prstGeom>
        </p:spPr>
      </p:pic>
      <p:pic>
        <p:nvPicPr>
          <p:cNvPr id="6" name="Рисунок 5" descr="iCAUS9SBH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5072074"/>
            <a:ext cx="2084486" cy="1500198"/>
          </a:xfrm>
          <a:prstGeom prst="rect">
            <a:avLst/>
          </a:prstGeom>
        </p:spPr>
      </p:pic>
      <p:pic>
        <p:nvPicPr>
          <p:cNvPr id="7" name="Рисунок 6" descr="iCAY1U4V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884" y="3571876"/>
            <a:ext cx="2724150" cy="1809750"/>
          </a:xfrm>
          <a:prstGeom prst="rect">
            <a:avLst/>
          </a:prstGeom>
        </p:spPr>
      </p:pic>
      <p:pic>
        <p:nvPicPr>
          <p:cNvPr id="8" name="Рисунок 7" descr="iCAT2KSFQ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AF9FE"/>
              </a:clrFrom>
              <a:clrTo>
                <a:srgbClr val="FAF9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14282" y="642918"/>
            <a:ext cx="1582407" cy="1404941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643834" y="6000768"/>
            <a:ext cx="1042416" cy="500066"/>
          </a:xfrm>
          <a:prstGeom prst="actionButtonForwardNext">
            <a:avLst/>
          </a:prstGeom>
          <a:solidFill>
            <a:srgbClr val="FFFF66"/>
          </a:solidFill>
          <a:ln>
            <a:solidFill>
              <a:schemeClr val="accent6">
                <a:lumMod val="50000"/>
              </a:schemeClr>
            </a:solidFill>
          </a:ln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5236E-6 L -0.0158 0.314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38483E-6 L -0.33073 -0.484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3469E-6 L 0.15746 0.44056 " pathEditMode="relative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 - копия (2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2071678"/>
            <a:ext cx="4040999" cy="2928958"/>
          </a:xfrm>
          <a:prstGeom prst="rect">
            <a:avLst/>
          </a:prstGeom>
        </p:spPr>
      </p:pic>
      <p:pic>
        <p:nvPicPr>
          <p:cNvPr id="2" name="Рисунок 1" descr="конь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5720" y="214290"/>
            <a:ext cx="2857520" cy="4286280"/>
          </a:xfrm>
          <a:prstGeom prst="rect">
            <a:avLst/>
          </a:prstGeom>
        </p:spPr>
      </p:pic>
      <p:pic>
        <p:nvPicPr>
          <p:cNvPr id="3" name="Рисунок 2" descr="11..jpg"/>
          <p:cNvPicPr>
            <a:picLocks noChangeAspect="1"/>
          </p:cNvPicPr>
          <p:nvPr/>
        </p:nvPicPr>
        <p:blipFill>
          <a:blip r:embed="rId4"/>
          <a:srcRect l="18750" t="15625" r="17708" b="36458"/>
          <a:stretch>
            <a:fillRect/>
          </a:stretch>
        </p:blipFill>
        <p:spPr>
          <a:xfrm>
            <a:off x="5286380" y="5000636"/>
            <a:ext cx="2178859" cy="1643074"/>
          </a:xfrm>
          <a:prstGeom prst="rect">
            <a:avLst/>
          </a:prstGeom>
        </p:spPr>
      </p:pic>
      <p:pic>
        <p:nvPicPr>
          <p:cNvPr id="4" name="Рисунок 3" descr="iCAL1I424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966" y="0"/>
            <a:ext cx="2483034" cy="1857388"/>
          </a:xfrm>
          <a:prstGeom prst="rect">
            <a:avLst/>
          </a:prstGeom>
        </p:spPr>
      </p:pic>
      <p:pic>
        <p:nvPicPr>
          <p:cNvPr id="6" name="Рисунок 5" descr="iCAKQXIG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428604"/>
            <a:ext cx="1779182" cy="1000132"/>
          </a:xfrm>
          <a:prstGeom prst="rect">
            <a:avLst/>
          </a:prstGeom>
        </p:spPr>
      </p:pic>
      <p:pic>
        <p:nvPicPr>
          <p:cNvPr id="7" name="Рисунок 6" descr="5.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l="30209" t="21875" r="26041" b="35416"/>
          <a:stretch>
            <a:fillRect/>
          </a:stretch>
        </p:blipFill>
        <p:spPr>
          <a:xfrm flipH="1">
            <a:off x="7215206" y="3643314"/>
            <a:ext cx="1428760" cy="1394742"/>
          </a:xfrm>
          <a:prstGeom prst="rect">
            <a:avLst/>
          </a:prstGeom>
        </p:spPr>
      </p:pic>
      <p:pic>
        <p:nvPicPr>
          <p:cNvPr id="8" name="Рисунок 7" descr="iCAY1U4V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488" y="5214950"/>
            <a:ext cx="1720528" cy="1285884"/>
          </a:xfrm>
          <a:prstGeom prst="rect">
            <a:avLst/>
          </a:prstGeom>
        </p:spPr>
      </p:pic>
      <p:pic>
        <p:nvPicPr>
          <p:cNvPr id="2052" name="Picture 4" descr="https://tapoc.trbo.yandex.net/tapoc_secure_proxy/1a8d638a4fd88863007ca3dbda396c83?url=http%3A%2F%2Fpovolzie.ru%2Fupload%2Fiblock%2Fb93%2Fczqhy-ppgmddt.png"/>
          <p:cNvPicPr>
            <a:picLocks noChangeAspect="1" noChangeArrowheads="1"/>
          </p:cNvPicPr>
          <p:nvPr/>
        </p:nvPicPr>
        <p:blipFill>
          <a:blip r:embed="rId9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7858148" y="2071678"/>
            <a:ext cx="1143008" cy="1196099"/>
          </a:xfrm>
          <a:prstGeom prst="rect">
            <a:avLst/>
          </a:prstGeom>
          <a:noFill/>
        </p:spPr>
      </p:pic>
      <p:pic>
        <p:nvPicPr>
          <p:cNvPr id="13" name="Picture 2" descr="https://tapoc.trbo.yandex.net/tapoc_secure_proxy/9fbeab1bfc94c55e91c265d2b9ad0b38?url=http%3A%2F%2Fpluspet.ru%2Fuploads%2Fposts%2F2015-03%2F1426674824_racion-pitaniya-loshadey.jpg"/>
          <p:cNvPicPr>
            <a:picLocks noChangeAspect="1" noChangeArrowheads="1"/>
          </p:cNvPicPr>
          <p:nvPr/>
        </p:nvPicPr>
        <p:blipFill>
          <a:blip r:embed="rId10"/>
          <a:srcRect r="75357" b="51880"/>
          <a:stretch>
            <a:fillRect/>
          </a:stretch>
        </p:blipFill>
        <p:spPr bwMode="auto">
          <a:xfrm>
            <a:off x="3286116" y="428604"/>
            <a:ext cx="1189812" cy="1500198"/>
          </a:xfrm>
          <a:prstGeom prst="rect">
            <a:avLst/>
          </a:prstGeom>
          <a:noFill/>
        </p:spPr>
      </p:pic>
      <p:pic>
        <p:nvPicPr>
          <p:cNvPr id="14" name="Рисунок 13" descr="1dcf25355eb56a1264e15cdf99dd225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tretch>
            <a:fillRect/>
          </a:stretch>
        </p:blipFill>
        <p:spPr>
          <a:xfrm flipH="1">
            <a:off x="285719" y="4857760"/>
            <a:ext cx="2260536" cy="1571636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1042416" cy="500066"/>
          </a:xfrm>
          <a:prstGeom prst="actionButtonForwardNext">
            <a:avLst/>
          </a:prstGeom>
          <a:solidFill>
            <a:srgbClr val="FFFF66"/>
          </a:solidFill>
          <a:ln>
            <a:solidFill>
              <a:schemeClr val="accent6">
                <a:lumMod val="50000"/>
              </a:schemeClr>
            </a:solidFill>
          </a:ln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26 0.03122 L -0.11822 -0.24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67345E-6 L -0.21268 0.25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68363E-6 L -0.56701 -0.0104 " pathEditMode="relative" ptsTypes="AA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04348E-6 L 0.14184 0.3987 " pathEditMode="relative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876E-6 L 0.29132 -0.29371 " pathEditMode="relative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65722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МОЛОДЦІ</a:t>
            </a:r>
            <a:endParaRPr lang="ru-RU" sz="9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iCAAME37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071678"/>
            <a:ext cx="2928939" cy="1952626"/>
          </a:xfrm>
          <a:prstGeom prst="rect">
            <a:avLst/>
          </a:prstGeom>
        </p:spPr>
      </p:pic>
      <p:pic>
        <p:nvPicPr>
          <p:cNvPr id="4" name="Рисунок 3" descr="iCAVVM2K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3116"/>
            <a:ext cx="2667000" cy="1809750"/>
          </a:xfrm>
          <a:prstGeom prst="rect">
            <a:avLst/>
          </a:prstGeom>
        </p:spPr>
      </p:pic>
      <p:pic>
        <p:nvPicPr>
          <p:cNvPr id="5" name="Рисунок 4" descr="iCAFE8G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4429132"/>
            <a:ext cx="2909891" cy="2185294"/>
          </a:xfrm>
          <a:prstGeom prst="rect">
            <a:avLst/>
          </a:prstGeom>
        </p:spPr>
      </p:pic>
      <p:pic>
        <p:nvPicPr>
          <p:cNvPr id="6" name="Рисунок 5" descr="iCA3991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4429132"/>
            <a:ext cx="2786082" cy="2084077"/>
          </a:xfrm>
          <a:prstGeom prst="rect">
            <a:avLst/>
          </a:prstGeom>
        </p:spPr>
      </p:pic>
      <p:pic>
        <p:nvPicPr>
          <p:cNvPr id="7" name="Рисунок 6" descr="iCAZ9MLKH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2071678"/>
            <a:ext cx="2052903" cy="2143140"/>
          </a:xfrm>
          <a:prstGeom prst="rect">
            <a:avLst/>
          </a:prstGeom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animClr clrSpc="rgb">
                                      <p:cBhvr>
                                        <p:cTn id="1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114</TotalTime>
  <Words>16</Words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22</cp:revision>
  <dcterms:created xsi:type="dcterms:W3CDTF">2016-06-04T13:22:09Z</dcterms:created>
  <dcterms:modified xsi:type="dcterms:W3CDTF">2020-03-19T18:51:33Z</dcterms:modified>
</cp:coreProperties>
</file>