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3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89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7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1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1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1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4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4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13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1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03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859C-9073-4059-AA7E-F5512EA9CB67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4AD4-3C67-4452-9516-DA28C4AFF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8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A72E2E-F496-443F-8E9C-BC4445150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9899" y="1"/>
            <a:ext cx="1100379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2090663"/>
          </a:xfrm>
        </p:spPr>
        <p:txBody>
          <a:bodyPr>
            <a:normAutofit fontScale="90000"/>
          </a:bodyPr>
          <a:lstStyle/>
          <a:p>
            <a:r>
              <a:rPr lang="uk-UA" dirty="0" err="1"/>
              <a:t>Кінезіологічні</a:t>
            </a:r>
            <a:r>
              <a:rPr lang="uk-UA" dirty="0"/>
              <a:t> вправи – як </a:t>
            </a:r>
            <a:r>
              <a:rPr lang="uk-UA" dirty="0" err="1"/>
              <a:t>іноваційна</a:t>
            </a:r>
            <a:r>
              <a:rPr lang="uk-UA" dirty="0"/>
              <a:t> техніка в роботі з дітьми з особливими освітніми потребами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00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616624"/>
          </a:xfrm>
        </p:spPr>
        <p:txBody>
          <a:bodyPr>
            <a:normAutofit/>
          </a:bodyPr>
          <a:lstStyle/>
          <a:p>
            <a:r>
              <a:rPr lang="uk-UA" b="1" dirty="0" err="1"/>
              <a:t>Кінезіологія</a:t>
            </a:r>
            <a:r>
              <a:rPr lang="uk-UA" dirty="0"/>
              <a:t> (лат.</a:t>
            </a:r>
            <a:r>
              <a:rPr lang="en-US" dirty="0"/>
              <a:t>Kinesis – </a:t>
            </a:r>
            <a:r>
              <a:rPr lang="uk-UA" dirty="0"/>
              <a:t>рух; </a:t>
            </a:r>
            <a:r>
              <a:rPr lang="en-US" dirty="0"/>
              <a:t>logos – </a:t>
            </a:r>
            <a:r>
              <a:rPr lang="uk-UA" dirty="0"/>
              <a:t>наука) це наука, вивчає здатність людини за допомогою рухових вправ досягти розвитку розумових здібностей і поліпшувати стан здоров’я. Відома як один із напрямів тілесно орієнтованої терапії. </a:t>
            </a:r>
            <a:r>
              <a:rPr lang="uk-UA" dirty="0" err="1"/>
              <a:t>Кінезіологічні</a:t>
            </a:r>
            <a:r>
              <a:rPr lang="uk-UA" dirty="0"/>
              <a:t> вправи дають змогу </a:t>
            </a:r>
            <a:r>
              <a:rPr lang="uk-UA" dirty="0" err="1"/>
              <a:t>задіяи</a:t>
            </a:r>
            <a:r>
              <a:rPr lang="uk-UA" dirty="0"/>
              <a:t> ті ділянки мозку </a:t>
            </a:r>
            <a:r>
              <a:rPr lang="uk-UA" dirty="0" err="1"/>
              <a:t>дитини,які</a:t>
            </a:r>
            <a:r>
              <a:rPr lang="uk-UA" dirty="0"/>
              <a:t> раніше не брали участі в навчанні, і в такий спосіб підвищити  її успішність.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25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914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/>
              <a:t>Освітня </a:t>
            </a:r>
            <a:r>
              <a:rPr lang="uk-UA" b="1" dirty="0" err="1"/>
              <a:t>кінезіологія</a:t>
            </a:r>
            <a:r>
              <a:rPr lang="uk-UA" b="1" dirty="0"/>
              <a:t> </a:t>
            </a:r>
            <a:r>
              <a:rPr lang="uk-UA" dirty="0"/>
              <a:t>– це вчення про розвиток розумових здібностей і фізичного здоров’я за допомогою певних рухових вправ, що активно використовують педагоги в освітній галузі. Із метою практичного застосування освітньої </a:t>
            </a:r>
            <a:r>
              <a:rPr lang="uk-UA" dirty="0" err="1"/>
              <a:t>кінезіології</a:t>
            </a:r>
            <a:r>
              <a:rPr lang="uk-UA" dirty="0"/>
              <a:t> була розроблена системна програма «Гімнастика мозку» яку розробило  американське подружжя науковців Пол та </a:t>
            </a:r>
            <a:r>
              <a:rPr lang="uk-UA" dirty="0" err="1"/>
              <a:t>Гейл</a:t>
            </a:r>
            <a:r>
              <a:rPr lang="uk-UA" dirty="0"/>
              <a:t> </a:t>
            </a:r>
            <a:r>
              <a:rPr lang="uk-UA" dirty="0" err="1"/>
              <a:t>Деннісони</a:t>
            </a:r>
            <a:r>
              <a:rPr lang="uk-UA" dirty="0"/>
              <a:t> у 1970-1980 роках.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13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                 Позитивно впливають</a:t>
            </a:r>
          </a:p>
          <a:p>
            <a:pPr marL="0" indent="0">
              <a:buNone/>
            </a:pPr>
            <a:r>
              <a:rPr lang="uk-UA" dirty="0"/>
              <a:t>Поліпшують розумову діяльність</a:t>
            </a:r>
          </a:p>
          <a:p>
            <a:pPr marL="0" indent="0">
              <a:buNone/>
            </a:pPr>
            <a:r>
              <a:rPr lang="uk-UA" dirty="0"/>
              <a:t>Синхронізують роботу півкуль</a:t>
            </a:r>
          </a:p>
          <a:p>
            <a:pPr marL="0" indent="0">
              <a:buNone/>
            </a:pPr>
            <a:r>
              <a:rPr lang="uk-UA" dirty="0"/>
              <a:t>Сприяють ліпшому запам’ятовуванню</a:t>
            </a:r>
          </a:p>
          <a:p>
            <a:pPr marL="0" indent="0">
              <a:buNone/>
            </a:pPr>
            <a:r>
              <a:rPr lang="uk-UA" dirty="0"/>
              <a:t>Підвищують стійкість уваги</a:t>
            </a:r>
          </a:p>
          <a:p>
            <a:pPr marL="0" indent="0">
              <a:buNone/>
            </a:pPr>
            <a:r>
              <a:rPr lang="uk-UA" dirty="0"/>
              <a:t>Допомагають становленню мовленнєвих           функцій</a:t>
            </a:r>
          </a:p>
          <a:p>
            <a:pPr marL="0" indent="0">
              <a:buNone/>
            </a:pPr>
            <a:r>
              <a:rPr lang="uk-UA" dirty="0"/>
              <a:t>Полегшують оволодіння навичками читання й письма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69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819472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Повноцінний розвиток пізнавальної сфери       дітей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-Ознайомлення дошкільників зі складовими здорового способу життя;</a:t>
            </a:r>
          </a:p>
          <a:p>
            <a:pPr marL="0" indent="0">
              <a:buNone/>
            </a:pPr>
            <a:r>
              <a:rPr lang="uk-UA" dirty="0"/>
              <a:t>-Формування стійкої моделі адекватної поведінки в соціальному та природному  середовищах;</a:t>
            </a:r>
          </a:p>
          <a:p>
            <a:pPr marL="0" indent="0">
              <a:buNone/>
            </a:pPr>
            <a:r>
              <a:rPr lang="uk-UA" dirty="0"/>
              <a:t>-Забезпечення успішного майбутнього шкільного навчання.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00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191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Кінезіологічні вправи – як іноваційна техніка в роботі з дітьми з особливими освітніми потребами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Кінезіологічні вправи – як іноваційна техніка в роботі з дітьми з особливими освітніми потребами</dc:title>
  <dc:creator>RePack by Diakov</dc:creator>
  <cp:lastModifiedBy>dima TV</cp:lastModifiedBy>
  <cp:revision>9</cp:revision>
  <dcterms:created xsi:type="dcterms:W3CDTF">2020-01-24T15:00:45Z</dcterms:created>
  <dcterms:modified xsi:type="dcterms:W3CDTF">2020-04-28T14:27:33Z</dcterms:modified>
</cp:coreProperties>
</file>