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1" autoAdjust="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42CB0-085D-4C69-8592-AB2DB6341C09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71BC2-5683-4FED-B85B-6E13DC176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85;&#1103;\Music\Muzika\&#1080;&#1088;&#1072;%201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5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62976dd6571.jpg"/>
          <p:cNvPicPr>
            <a:picLocks noChangeAspect="1"/>
          </p:cNvPicPr>
          <p:nvPr/>
        </p:nvPicPr>
        <p:blipFill>
          <a:blip r:embed="rId3"/>
          <a:srcRect t="6250" b="15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orig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85728"/>
            <a:ext cx="3924300" cy="3933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1538" y="4357694"/>
            <a:ext cx="74295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Monotype Corsiva" pitchFamily="66" charset="0"/>
              </a:rPr>
              <a:t>Запрошуємо до подорожі  казкою  колобок</a:t>
            </a:r>
            <a:endParaRPr lang="ru-RU" sz="32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3071802" y="5357826"/>
            <a:ext cx="3429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вихователь</a:t>
            </a:r>
          </a:p>
          <a:p>
            <a:pPr algn="ctr"/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Компанієць І.А.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р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5857892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flipH="1">
            <a:off x="428596" y="1928802"/>
            <a:ext cx="4714908" cy="3357586"/>
          </a:xfrm>
          <a:prstGeom prst="cloudCallout">
            <a:avLst>
              <a:gd name="adj1" fmla="val -48042"/>
              <a:gd name="adj2" fmla="val 413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4348" y="714356"/>
            <a:ext cx="771530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latin typeface="Monotype Corsiva" pitchFamily="66" charset="0"/>
              </a:rPr>
              <a:t>Читай  казку  та допомагай колобкові зібрати всіх друзів. </a:t>
            </a:r>
            <a:endParaRPr lang="ru-RU" sz="3200" i="1" dirty="0">
              <a:latin typeface="Monotype Corsiva" pitchFamily="66" charset="0"/>
            </a:endParaRPr>
          </a:p>
        </p:txBody>
      </p:sp>
      <p:pic>
        <p:nvPicPr>
          <p:cNvPr id="3" name="Рисунок 2" descr="644b27b96ff85e92a1fa0a35741eb7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86124"/>
            <a:ext cx="3493211" cy="337444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072206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271462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i="1" dirty="0" smtClean="0">
                <a:solidFill>
                  <a:srgbClr val="002060"/>
                </a:solidFill>
                <a:latin typeface="Monotype Corsiva" pitchFamily="66" charset="0"/>
              </a:rPr>
              <a:t>Успіху тобі!</a:t>
            </a:r>
            <a:endParaRPr lang="ru-RU" sz="54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857784" cy="2677656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Monotype Corsiva" pitchFamily="66" charset="0"/>
              </a:rPr>
              <a:t>Жили собі дід та баба, та такі убогі, що нічого в них нема. От раз дожились вже до того, що не стало у них і хліба — й їсти нічого.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Monotype Corsiva" pitchFamily="66" charset="0"/>
              </a:rPr>
              <a:t>Дід і каже: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Monotype Corsiva" pitchFamily="66" charset="0"/>
              </a:rPr>
              <a:t>— Бабусю! Піди у хижку, назмітай у засіці борошенця та спечи мені колобок.</a:t>
            </a:r>
            <a:endParaRPr lang="uk-UA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4071942"/>
            <a:ext cx="4572000" cy="2308324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От баба так і зробила: витопила в печі, замісила яйцями борошно, що назмітала, спекла колобок і поклала на вікні, щоб прохолов. А він з вікна — та на призьбу, а з призьби — та на землю, та й побіг дорогою.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85728"/>
            <a:ext cx="2643206" cy="358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rcRect l="4942" r="3488"/>
          <a:stretch>
            <a:fillRect/>
          </a:stretch>
        </p:blipFill>
        <p:spPr>
          <a:xfrm>
            <a:off x="428596" y="3500438"/>
            <a:ext cx="2928958" cy="312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072206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549e2d68319008c8.jpg"/>
          <p:cNvPicPr>
            <a:picLocks noChangeAspect="1"/>
          </p:cNvPicPr>
          <p:nvPr/>
        </p:nvPicPr>
        <p:blipFill>
          <a:blip r:embed="rId4"/>
          <a:srcRect t="3125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5786454"/>
            <a:ext cx="5786478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Біжить та й біжить, а назустріч йому … </a:t>
            </a:r>
          </a:p>
          <a:p>
            <a:r>
              <a:rPr lang="uk-UA" dirty="0" smtClean="0">
                <a:latin typeface="Monotype Corsiva" pitchFamily="66" charset="0"/>
              </a:rPr>
              <a:t>Вибери серед героїв казок потрібну тваринку та натисни на неї, </a:t>
            </a:r>
          </a:p>
          <a:p>
            <a:r>
              <a:rPr lang="uk-UA" dirty="0" smtClean="0">
                <a:latin typeface="Monotype Corsiva" pitchFamily="66" charset="0"/>
              </a:rPr>
              <a:t>щоб продовжити казку .      Молодець! Продовжуємо далі…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57628"/>
            <a:ext cx="2143140" cy="1827027"/>
          </a:xfrm>
          <a:prstGeom prst="rect">
            <a:avLst/>
          </a:prstGeom>
        </p:spPr>
      </p:pic>
      <p:pic>
        <p:nvPicPr>
          <p:cNvPr id="6" name="Рисунок 5" descr="1539801404_sun1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28596" y="-285776"/>
            <a:ext cx="2422711" cy="2428868"/>
          </a:xfrm>
          <a:prstGeom prst="rect">
            <a:avLst/>
          </a:prstGeom>
        </p:spPr>
      </p:pic>
      <p:pic>
        <p:nvPicPr>
          <p:cNvPr id="7" name="Рисунок 6" descr="c2b8458f417c8149f216b0f9e6500ee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642918"/>
            <a:ext cx="3219450" cy="3714750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1857364"/>
            <a:ext cx="1838325" cy="2486025"/>
          </a:xfrm>
          <a:prstGeom prst="rect">
            <a:avLst/>
          </a:prstGeom>
        </p:spPr>
      </p:pic>
      <p:pic>
        <p:nvPicPr>
          <p:cNvPr id="9" name="Рисунок 8" descr="1 (109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858016" y="3643314"/>
            <a:ext cx="2026769" cy="22237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2812E-6 L 0.29618 0.014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06846E-6 L -0.071 0.2308 " pathEditMode="relative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549e2d68319008c8.jpg"/>
          <p:cNvPicPr>
            <a:picLocks noChangeAspect="1"/>
          </p:cNvPicPr>
          <p:nvPr/>
        </p:nvPicPr>
        <p:blipFill>
          <a:blip r:embed="rId4"/>
          <a:srcRect t="3125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5786454"/>
            <a:ext cx="5786478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 Заспівав колобок пісеньку  та покотився далі. </a:t>
            </a:r>
          </a:p>
          <a:p>
            <a:r>
              <a:rPr lang="uk-UA" dirty="0" smtClean="0">
                <a:latin typeface="Monotype Corsiva" pitchFamily="66" charset="0"/>
              </a:rPr>
              <a:t>Біжить та й біжить, а назустріч йому … </a:t>
            </a:r>
          </a:p>
          <a:p>
            <a:r>
              <a:rPr lang="uk-UA" dirty="0" smtClean="0">
                <a:latin typeface="Monotype Corsiva" pitchFamily="66" charset="0"/>
              </a:rPr>
              <a:t>Хто? Вибирай . Молодець! Продовжуємо далі…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1d7c823955de13df893d8b557e3e4ac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00760" y="4643446"/>
            <a:ext cx="1928826" cy="1928826"/>
          </a:xfrm>
          <a:prstGeom prst="rect">
            <a:avLst/>
          </a:prstGeom>
        </p:spPr>
      </p:pic>
      <p:pic>
        <p:nvPicPr>
          <p:cNvPr id="11" name="Рисунок 10" descr="5c1929bb73ec17a5a1bddf6c7bc92c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2071678"/>
            <a:ext cx="1785950" cy="2378886"/>
          </a:xfrm>
          <a:prstGeom prst="rect">
            <a:avLst/>
          </a:prstGeom>
        </p:spPr>
      </p:pic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10" r="11347" b="6122"/>
          <a:stretch>
            <a:fillRect/>
          </a:stretch>
        </p:blipFill>
        <p:spPr>
          <a:xfrm flipH="1">
            <a:off x="6786578" y="1214422"/>
            <a:ext cx="2161776" cy="3429024"/>
          </a:xfrm>
          <a:prstGeom prst="rect">
            <a:avLst/>
          </a:prstGeom>
        </p:spPr>
      </p:pic>
      <p:pic>
        <p:nvPicPr>
          <p:cNvPr id="15" name="Рисунок 14" descr="1539801404_sun10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28596" y="-285776"/>
            <a:ext cx="2422711" cy="2428868"/>
          </a:xfrm>
          <a:prstGeom prst="rect">
            <a:avLst/>
          </a:prstGeom>
        </p:spPr>
      </p:pic>
      <p:pic>
        <p:nvPicPr>
          <p:cNvPr id="16" name="Рисунок 15" descr="unnamed (1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857628"/>
            <a:ext cx="2143140" cy="18270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2812E-6 L 0.17014 -0.017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4838E-6 L -0.329 0.10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5d7f9cea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5786478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 Заспівав колобок пісеньку  та покотився далі. </a:t>
            </a:r>
          </a:p>
          <a:p>
            <a:r>
              <a:rPr lang="uk-UA" dirty="0" smtClean="0">
                <a:latin typeface="Monotype Corsiva" pitchFamily="66" charset="0"/>
              </a:rPr>
              <a:t>Біжить та й біжить, а назустріч йому … </a:t>
            </a:r>
          </a:p>
          <a:p>
            <a:r>
              <a:rPr lang="uk-UA" dirty="0" smtClean="0">
                <a:latin typeface="Monotype Corsiva" pitchFamily="66" charset="0"/>
              </a:rPr>
              <a:t>Хто? Вибирай . Молодець! Продовжуємо далі…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539801404_sun1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-142900"/>
            <a:ext cx="2422711" cy="2428868"/>
          </a:xfrm>
          <a:prstGeom prst="rect">
            <a:avLst/>
          </a:prstGeom>
        </p:spPr>
      </p:pic>
      <p:pic>
        <p:nvPicPr>
          <p:cNvPr id="7" name="Рисунок 6" descr="unnamed 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8"/>
            <a:ext cx="2143140" cy="1827027"/>
          </a:xfrm>
          <a:prstGeom prst="rect">
            <a:avLst/>
          </a:prstGeom>
        </p:spPr>
      </p:pic>
      <p:pic>
        <p:nvPicPr>
          <p:cNvPr id="10" name="Рисунок 9" descr="424b498518fb72dba9e3038d91a6b458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214686"/>
            <a:ext cx="2153856" cy="2571768"/>
          </a:xfrm>
          <a:prstGeom prst="rect">
            <a:avLst/>
          </a:prstGeom>
        </p:spPr>
      </p:pic>
      <p:pic>
        <p:nvPicPr>
          <p:cNvPr id="11" name="Рисунок 10" descr="1482740901_224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072198" y="1164812"/>
            <a:ext cx="3286124" cy="4500165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43636" y="4133850"/>
            <a:ext cx="1676400" cy="27241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2812E-6 L 0.17014 -0.017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3034E-6 L -0.3868 0.218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bXNIFClo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5786478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 Заспівав колобок пісеньку  та покотився далі. </a:t>
            </a:r>
          </a:p>
          <a:p>
            <a:r>
              <a:rPr lang="uk-UA" dirty="0" smtClean="0">
                <a:latin typeface="Monotype Corsiva" pitchFamily="66" charset="0"/>
              </a:rPr>
              <a:t>Біжить та й біжить, а назустріч йому … </a:t>
            </a:r>
          </a:p>
          <a:p>
            <a:r>
              <a:rPr lang="uk-UA" dirty="0" smtClean="0">
                <a:latin typeface="Monotype Corsiva" pitchFamily="66" charset="0"/>
              </a:rPr>
              <a:t>Хто? Вибирай . Молодець! Продовжуємо далі…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4" name="Рисунок 3" descr="1539801404_sun1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0"/>
            <a:ext cx="2422711" cy="2428868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unnamed 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8"/>
            <a:ext cx="2143140" cy="1827027"/>
          </a:xfrm>
          <a:prstGeom prst="rect">
            <a:avLst/>
          </a:prstGeom>
        </p:spPr>
      </p:pic>
      <p:pic>
        <p:nvPicPr>
          <p:cNvPr id="7" name="Рисунок 6" descr="unnamed (1).png"/>
          <p:cNvPicPr>
            <a:picLocks noChangeAspect="1"/>
          </p:cNvPicPr>
          <p:nvPr/>
        </p:nvPicPr>
        <p:blipFill>
          <a:blip r:embed="rId7"/>
          <a:srcRect l="17018" t="12156" r="19773"/>
          <a:stretch>
            <a:fillRect/>
          </a:stretch>
        </p:blipFill>
        <p:spPr>
          <a:xfrm>
            <a:off x="6858016" y="2928934"/>
            <a:ext cx="2000264" cy="2779836"/>
          </a:xfrm>
          <a:prstGeom prst="rect">
            <a:avLst/>
          </a:prstGeom>
        </p:spPr>
      </p:pic>
      <p:pic>
        <p:nvPicPr>
          <p:cNvPr id="12" name="Рисунок 11" descr="счаст-ивый-кот-шаржа-3708159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49" t="3125" r="13058" b="3125"/>
          <a:stretch>
            <a:fillRect/>
          </a:stretch>
        </p:blipFill>
        <p:spPr>
          <a:xfrm>
            <a:off x="4071934" y="1714488"/>
            <a:ext cx="2082692" cy="2707500"/>
          </a:xfrm>
          <a:prstGeom prst="rect">
            <a:avLst/>
          </a:prstGeom>
        </p:spPr>
      </p:pic>
      <p:pic>
        <p:nvPicPr>
          <p:cNvPr id="13" name="Рисунок 12" descr="20559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9" t="3002" r="34615" b="4961"/>
          <a:stretch>
            <a:fillRect/>
          </a:stretch>
        </p:blipFill>
        <p:spPr>
          <a:xfrm>
            <a:off x="1428728" y="1500174"/>
            <a:ext cx="1884747" cy="28575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2812E-6 L 0.17014 -0.017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4838E-6 L 0.30382 0.33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2976dd6571.jpg"/>
          <p:cNvPicPr>
            <a:picLocks noChangeAspect="1"/>
          </p:cNvPicPr>
          <p:nvPr/>
        </p:nvPicPr>
        <p:blipFill>
          <a:blip r:embed="rId2"/>
          <a:srcRect t="5208" b="15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8643998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 Заспівав колобок пісеньку  та покликав  всіх друзів  у  гості…</a:t>
            </a:r>
          </a:p>
          <a:p>
            <a:r>
              <a:rPr lang="uk-UA" dirty="0" smtClean="0">
                <a:latin typeface="Monotype Corsiva" pitchFamily="66" charset="0"/>
              </a:rPr>
              <a:t>Стали вони  навколо  колобка, заспівали разом пісеньку, станцювали танок  та поласували смачненьким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3" name="Рисунок 2" descr="kolobok09.png"/>
          <p:cNvPicPr>
            <a:picLocks noChangeAspect="1"/>
          </p:cNvPicPr>
          <p:nvPr/>
        </p:nvPicPr>
        <p:blipFill>
          <a:blip r:embed="rId3"/>
          <a:srcRect l="12411" t="3937" r="4255" b="9448"/>
          <a:stretch>
            <a:fillRect/>
          </a:stretch>
        </p:blipFill>
        <p:spPr>
          <a:xfrm>
            <a:off x="3500430" y="4357670"/>
            <a:ext cx="2670807" cy="2500330"/>
          </a:xfrm>
          <a:prstGeom prst="rect">
            <a:avLst/>
          </a:prstGeom>
        </p:spPr>
      </p:pic>
      <p:pic>
        <p:nvPicPr>
          <p:cNvPr id="5" name="Рисунок 4" descr="c2b8458f417c8149f216b0f9e6500e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500174"/>
            <a:ext cx="3219450" cy="371475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10" r="11347" b="6122"/>
          <a:stretch>
            <a:fillRect/>
          </a:stretch>
        </p:blipFill>
        <p:spPr>
          <a:xfrm flipH="1">
            <a:off x="6982224" y="2571744"/>
            <a:ext cx="2161776" cy="3429024"/>
          </a:xfrm>
          <a:prstGeom prst="rect">
            <a:avLst/>
          </a:prstGeom>
        </p:spPr>
      </p:pic>
      <p:pic>
        <p:nvPicPr>
          <p:cNvPr id="7" name="Рисунок 6" descr="1482740901_224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1142984"/>
            <a:ext cx="3286124" cy="4500165"/>
          </a:xfrm>
          <a:prstGeom prst="rect">
            <a:avLst/>
          </a:prstGeom>
        </p:spPr>
      </p:pic>
      <p:pic>
        <p:nvPicPr>
          <p:cNvPr id="8" name="Рисунок 7" descr="20559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9" t="3002" r="34615" b="4961"/>
          <a:stretch>
            <a:fillRect/>
          </a:stretch>
        </p:blipFill>
        <p:spPr>
          <a:xfrm flipH="1">
            <a:off x="0" y="3857628"/>
            <a:ext cx="1884747" cy="285752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0"/>
            <a:ext cx="3924300" cy="3933825"/>
          </a:xfrm>
          <a:prstGeom prst="rect">
            <a:avLst/>
          </a:prstGeom>
        </p:spPr>
      </p:pic>
      <p:pic>
        <p:nvPicPr>
          <p:cNvPr id="3" name="Рисунок 2" descr="644b27b96ff85e92a1fa0a35741eb77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71810"/>
            <a:ext cx="3493211" cy="337444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 flipH="1">
            <a:off x="0" y="3071810"/>
            <a:ext cx="4714908" cy="3786190"/>
          </a:xfrm>
          <a:prstGeom prst="cloudCallout">
            <a:avLst>
              <a:gd name="adj1" fmla="val -60778"/>
              <a:gd name="adj2" fmla="val -70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3786191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i="1" dirty="0" smtClean="0">
                <a:solidFill>
                  <a:srgbClr val="002060"/>
                </a:solidFill>
                <a:latin typeface="Monotype Corsiva" pitchFamily="66" charset="0"/>
              </a:rPr>
              <a:t>Ти великий молодець!</a:t>
            </a:r>
            <a:endParaRPr lang="ru-RU" sz="54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72462" y="6000768"/>
            <a:ext cx="857256" cy="71435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dvAuto="50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270</Words>
  <PresentationFormat>Экран (4:3)</PresentationFormat>
  <Paragraphs>26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33</cp:revision>
  <dcterms:created xsi:type="dcterms:W3CDTF">2020-04-03T18:44:05Z</dcterms:created>
  <dcterms:modified xsi:type="dcterms:W3CDTF">2020-04-05T07:52:52Z</dcterms:modified>
</cp:coreProperties>
</file>