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7" r:id="rId8"/>
    <p:sldId id="263" r:id="rId9"/>
    <p:sldId id="268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CC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79F107-FDC4-490E-8EB1-0EE00216AD7C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D32C01-3F55-45C2-8405-741C2B545D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audio" Target="../media/audio2.wav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audio" Target="../media/audio2.wav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audio" Target="../media/audio2.wav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f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audio" Target="../media/audio2.wav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eg"/><Relationship Id="rId5" Type="http://schemas.openxmlformats.org/officeDocument/2006/relationships/audio" Target="../media/audio2.wav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2.png"/><Relationship Id="rId4" Type="http://schemas.openxmlformats.org/officeDocument/2006/relationships/audio" Target="../media/audio1.wav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53088"/>
            <a:ext cx="832620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Що кому потрібно?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73" y="1704080"/>
            <a:ext cx="5688631" cy="3424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57901" y="5373216"/>
            <a:ext cx="518457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П</a:t>
            </a:r>
            <a:r>
              <a:rPr lang="uk-UA" b="1" i="1" dirty="0" err="1">
                <a:solidFill>
                  <a:srgbClr val="002060"/>
                </a:solidFill>
              </a:rPr>
              <a:t>ідготувала</a:t>
            </a:r>
            <a:r>
              <a:rPr lang="uk-UA" b="1" i="1" dirty="0">
                <a:solidFill>
                  <a:srgbClr val="002060"/>
                </a:solidFill>
              </a:rPr>
              <a:t>:</a:t>
            </a:r>
          </a:p>
          <a:p>
            <a:r>
              <a:rPr lang="uk-UA" b="1" i="1" dirty="0">
                <a:solidFill>
                  <a:srgbClr val="002060"/>
                </a:solidFill>
              </a:rPr>
              <a:t>інструктор з фізичної культури</a:t>
            </a:r>
          </a:p>
          <a:p>
            <a:r>
              <a:rPr lang="uk-UA" b="1" i="1" dirty="0" err="1">
                <a:solidFill>
                  <a:srgbClr val="002060"/>
                </a:solidFill>
              </a:rPr>
              <a:t>Пістрюга</a:t>
            </a:r>
            <a:r>
              <a:rPr lang="uk-UA" b="1" i="1" dirty="0">
                <a:solidFill>
                  <a:srgbClr val="002060"/>
                </a:solidFill>
              </a:rPr>
              <a:t> Марина Олександрівна</a:t>
            </a:r>
          </a:p>
          <a:p>
            <a:r>
              <a:rPr lang="uk-UA" b="1" i="1" dirty="0">
                <a:solidFill>
                  <a:srgbClr val="002060"/>
                </a:solidFill>
              </a:rPr>
              <a:t>КЗ «ДНЗ № 122 КТ» КМР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81392" cy="576064"/>
          </a:xfrm>
          <a:prstGeom prst="actionButtonForwardNex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3056" y="5128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0161"/>
            <a:ext cx="4248472" cy="6313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5" b="11758"/>
          <a:stretch/>
        </p:blipFill>
        <p:spPr>
          <a:xfrm>
            <a:off x="4716016" y="169663"/>
            <a:ext cx="3794847" cy="2179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11550" r="6364" b="20345"/>
          <a:stretch/>
        </p:blipFill>
        <p:spPr>
          <a:xfrm>
            <a:off x="4529272" y="4563663"/>
            <a:ext cx="3794847" cy="2090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0" r="15044" b="50000"/>
          <a:stretch/>
        </p:blipFill>
        <p:spPr>
          <a:xfrm>
            <a:off x="5076058" y="2348880"/>
            <a:ext cx="3938862" cy="2405427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81392" cy="576064"/>
          </a:xfrm>
          <a:prstGeom prst="actionButtonForwardNex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2626" y="54404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6647E-6 L -0.22327 -0.00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-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2974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4726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59632" y="515719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Segoe Script" panose="030B0504020000000003" pitchFamily="66" charset="0"/>
              </a:rPr>
              <a:t>МОЛОДЕЦЬ !</a:t>
            </a: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81392" cy="576064"/>
          </a:xfrm>
          <a:prstGeom prst="actionButtonForwardNex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3056" y="5128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08912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Дидактична гра «Що кому потрібно?»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72728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</a:rPr>
              <a:t>Мета: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4E67C8">
                    <a:lumMod val="75000"/>
                  </a:srgbClr>
                </a:solidFill>
                <a:latin typeface="Segoe Script" panose="030B0504020000000003" pitchFamily="66" charset="0"/>
              </a:rPr>
              <a:t>Закріплювати знання дітей про види спорту та спортивного інвентарю;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Удосконалювати вміння співвідносити вид спорту з відповідним спортивним інвентарем.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000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81392" cy="576064"/>
          </a:xfrm>
          <a:prstGeom prst="actionButtonForwardNex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8119" y="371703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>
                <a:solidFill>
                  <a:srgbClr val="4E67C8">
                    <a:lumMod val="75000"/>
                  </a:srgbClr>
                </a:solidFill>
                <a:latin typeface="Segoe Script" panose="030B0504020000000003" pitchFamily="66" charset="0"/>
              </a:rPr>
              <a:t>Хід гри:</a:t>
            </a:r>
          </a:p>
          <a:p>
            <a:pPr lvl="0" algn="just"/>
            <a:endParaRPr lang="uk-UA" sz="2000" b="1" dirty="0">
              <a:solidFill>
                <a:srgbClr val="4E67C8">
                  <a:lumMod val="75000"/>
                </a:srgbClr>
              </a:solidFill>
              <a:latin typeface="Segoe Script" panose="030B0504020000000003" pitchFamily="66" charset="0"/>
            </a:endParaRPr>
          </a:p>
          <a:p>
            <a:pPr lvl="0" algn="just"/>
            <a:r>
              <a:rPr lang="uk-UA" sz="2000" b="1" dirty="0">
                <a:solidFill>
                  <a:srgbClr val="4E67C8">
                    <a:lumMod val="75000"/>
                  </a:srgbClr>
                </a:solidFill>
                <a:latin typeface="Segoe Script" panose="030B0504020000000003" pitchFamily="66" charset="0"/>
              </a:rPr>
              <a:t>Запропонуйте дитині  назвати вид спорту, вибрати відповідний інвентар та натиснувши мишкою на нього. Якщо дитина </a:t>
            </a:r>
            <a:r>
              <a:rPr lang="uk-UA" sz="2000" b="1">
                <a:solidFill>
                  <a:srgbClr val="4E67C8">
                    <a:lumMod val="75000"/>
                  </a:srgbClr>
                </a:solidFill>
                <a:latin typeface="Segoe Script" panose="030B0504020000000003" pitchFamily="66" charset="0"/>
              </a:rPr>
              <a:t>вибрала правильний, </a:t>
            </a:r>
            <a:r>
              <a:rPr lang="uk-UA" sz="2000" b="1" dirty="0">
                <a:solidFill>
                  <a:srgbClr val="4E67C8">
                    <a:lumMod val="75000"/>
                  </a:srgbClr>
                </a:solidFill>
                <a:latin typeface="Segoe Script" panose="030B0504020000000003" pitchFamily="66" charset="0"/>
              </a:rPr>
              <a:t>то почує аплодисменти. </a:t>
            </a:r>
          </a:p>
        </p:txBody>
      </p:sp>
    </p:spTree>
    <p:extLst>
      <p:ext uri="{BB962C8B-B14F-4D97-AF65-F5344CB8AC3E}">
        <p14:creationId xmlns:p14="http://schemas.microsoft.com/office/powerpoint/2010/main" val="30567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ртинки\спорт\25bfa54310da64010fca7a1b8ab13a17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18822" r="11071" b="-520"/>
          <a:stretch/>
        </p:blipFill>
        <p:spPr bwMode="auto">
          <a:xfrm>
            <a:off x="179512" y="573511"/>
            <a:ext cx="3989040" cy="6132935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11691" r="12931" b="13393"/>
          <a:stretch/>
        </p:blipFill>
        <p:spPr>
          <a:xfrm>
            <a:off x="4709868" y="4420848"/>
            <a:ext cx="2723406" cy="2320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10243" r="9241" b="9756"/>
          <a:stretch/>
        </p:blipFill>
        <p:spPr>
          <a:xfrm>
            <a:off x="6588223" y="2597300"/>
            <a:ext cx="2448273" cy="22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/>
          <a:stretch/>
        </p:blipFill>
        <p:spPr>
          <a:xfrm>
            <a:off x="6167898" y="270244"/>
            <a:ext cx="2784985" cy="233665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81392" cy="576064"/>
          </a:xfrm>
          <a:prstGeom prst="actionButtonForwardNex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03056" y="5128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2312E-6 L -0.17969 -0.638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3" y="-31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/>
          <a:stretch/>
        </p:blipFill>
        <p:spPr>
          <a:xfrm flipH="1">
            <a:off x="179512" y="188640"/>
            <a:ext cx="4211960" cy="5979909"/>
          </a:xfrm>
          <a:prstGeom prst="rect">
            <a:avLst/>
          </a:prstGeom>
        </p:spPr>
      </p:pic>
      <p:pic>
        <p:nvPicPr>
          <p:cNvPr id="1026" name="Picture 2" descr="C:\Users\1\Desktop\картинки\спорт\depositphotos_7801945-stock-photo-tennis-ball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20000" b="7143"/>
          <a:stretch/>
        </p:blipFill>
        <p:spPr bwMode="auto">
          <a:xfrm>
            <a:off x="6481011" y="5243300"/>
            <a:ext cx="1222538" cy="13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t="15511" r="16770" b="16868"/>
          <a:stretch/>
        </p:blipFill>
        <p:spPr>
          <a:xfrm>
            <a:off x="7720966" y="2852936"/>
            <a:ext cx="824557" cy="792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79839" r="60831"/>
          <a:stretch/>
        </p:blipFill>
        <p:spPr>
          <a:xfrm>
            <a:off x="7092280" y="387118"/>
            <a:ext cx="1453243" cy="1043203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81392" cy="576064"/>
          </a:xfrm>
          <a:prstGeom prst="actionButtonForwardNex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03056" y="5128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89017E-6 L -0.29149 -0.571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86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22380" r="8490" b="7857"/>
          <a:stretch/>
        </p:blipFill>
        <p:spPr>
          <a:xfrm>
            <a:off x="179512" y="764704"/>
            <a:ext cx="3888432" cy="5936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11691" r="12931" b="13393"/>
          <a:stretch/>
        </p:blipFill>
        <p:spPr>
          <a:xfrm>
            <a:off x="6588222" y="2398069"/>
            <a:ext cx="2592288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/>
          <a:stretch/>
        </p:blipFill>
        <p:spPr>
          <a:xfrm>
            <a:off x="5364088" y="4365103"/>
            <a:ext cx="2616626" cy="2474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10243" r="9241" b="9756"/>
          <a:stretch/>
        </p:blipFill>
        <p:spPr>
          <a:xfrm>
            <a:off x="6588221" y="116632"/>
            <a:ext cx="2448273" cy="228143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81392" cy="576064"/>
          </a:xfrm>
          <a:prstGeom prst="actionButtonForwardNex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03056" y="5128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5723E-6 L -0.2691 -0.599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299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t="15511" r="16770" b="16868"/>
          <a:stretch/>
        </p:blipFill>
        <p:spPr>
          <a:xfrm>
            <a:off x="6876257" y="4869160"/>
            <a:ext cx="827126" cy="8114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79839" r="60831"/>
          <a:stretch/>
        </p:blipFill>
        <p:spPr>
          <a:xfrm rot="629461">
            <a:off x="7391644" y="2884526"/>
            <a:ext cx="1453243" cy="10432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t="-256" r="11486" b="14641"/>
          <a:stretch/>
        </p:blipFill>
        <p:spPr>
          <a:xfrm flipH="1">
            <a:off x="107504" y="153287"/>
            <a:ext cx="4555672" cy="6505682"/>
          </a:xfrm>
          <a:prstGeom prst="rect">
            <a:avLst/>
          </a:prstGeom>
        </p:spPr>
      </p:pic>
      <p:pic>
        <p:nvPicPr>
          <p:cNvPr id="9" name="Picture 2" descr="C:\Users\1\Desktop\картинки\спорт\depositphotos_7801945-stock-photo-tennis-ball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20000" b="7143"/>
          <a:stretch/>
        </p:blipFill>
        <p:spPr bwMode="auto">
          <a:xfrm>
            <a:off x="7494851" y="548680"/>
            <a:ext cx="1222538" cy="13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81392" cy="576064"/>
          </a:xfrm>
          <a:prstGeom prst="actionButtonForwardNex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03056" y="5128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5723E-6 L -0.82101 0.412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59" y="206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5318" r="24906" b="2390"/>
          <a:stretch/>
        </p:blipFill>
        <p:spPr>
          <a:xfrm flipH="1">
            <a:off x="179512" y="692696"/>
            <a:ext cx="3672408" cy="6007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r="7132"/>
          <a:stretch/>
        </p:blipFill>
        <p:spPr>
          <a:xfrm>
            <a:off x="4531573" y="3866753"/>
            <a:ext cx="3096344" cy="2406681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81392" cy="576064"/>
          </a:xfrm>
          <a:prstGeom prst="actionButtonForwardNex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5" t="9212" r="26792"/>
          <a:stretch/>
        </p:blipFill>
        <p:spPr>
          <a:xfrm>
            <a:off x="4531572" y="116632"/>
            <a:ext cx="1902479" cy="3469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20483" r="6675" b="8568"/>
          <a:stretch/>
        </p:blipFill>
        <p:spPr>
          <a:xfrm>
            <a:off x="6588224" y="1227784"/>
            <a:ext cx="2448272" cy="2211185"/>
          </a:xfrm>
          <a:prstGeom prst="rect">
            <a:avLst/>
          </a:prstGeom>
        </p:spPr>
      </p:pic>
      <p:pic>
        <p:nvPicPr>
          <p:cNvPr id="8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03056" y="5128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78035E-8 L -0.11997 0.26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13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артинки\спорт\_33070-2247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8" r="19949" b="4265"/>
          <a:stretch/>
        </p:blipFill>
        <p:spPr bwMode="auto">
          <a:xfrm flipH="1">
            <a:off x="212567" y="116633"/>
            <a:ext cx="3855376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79839" r="60831"/>
          <a:stretch/>
        </p:blipFill>
        <p:spPr>
          <a:xfrm>
            <a:off x="7340509" y="548680"/>
            <a:ext cx="1453243" cy="10432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8" t="30283" r="26997" b="20151"/>
          <a:stretch/>
        </p:blipFill>
        <p:spPr>
          <a:xfrm>
            <a:off x="7118145" y="2312877"/>
            <a:ext cx="1453017" cy="1224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6" t="15511" r="16770" b="16868"/>
          <a:stretch/>
        </p:blipFill>
        <p:spPr>
          <a:xfrm>
            <a:off x="6474791" y="4598654"/>
            <a:ext cx="865718" cy="864096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81392" cy="576064"/>
          </a:xfrm>
          <a:prstGeom prst="actionButtonForwardNex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03056" y="5128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8716 L -0.48385 -0.304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-195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867" y="404664"/>
            <a:ext cx="3809524" cy="6282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r="7132"/>
          <a:stretch/>
        </p:blipFill>
        <p:spPr>
          <a:xfrm>
            <a:off x="4824028" y="4280270"/>
            <a:ext cx="2520280" cy="2406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8727" r="18364" b="5696"/>
          <a:stretch/>
        </p:blipFill>
        <p:spPr>
          <a:xfrm>
            <a:off x="4211960" y="0"/>
            <a:ext cx="3744416" cy="2304256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81392" cy="576064"/>
          </a:xfrm>
          <a:prstGeom prst="actionButtonForwardNex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clrChange>
              <a:clrFrom>
                <a:srgbClr val="E2FEFF"/>
              </a:clrFrom>
              <a:clrTo>
                <a:srgbClr val="E2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88" y="1808820"/>
            <a:ext cx="2376264" cy="2088232"/>
          </a:xfrm>
          <a:prstGeom prst="rect">
            <a:avLst/>
          </a:prstGeom>
        </p:spPr>
      </p:pic>
      <p:pic>
        <p:nvPicPr>
          <p:cNvPr id="7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03056" y="51282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1676E-6 L -0.25972 -0.04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23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1320</TotalTime>
  <Words>80</Words>
  <Application>Microsoft Office PowerPoint</Application>
  <PresentationFormat>Экран (4:3)</PresentationFormat>
  <Paragraphs>13</Paragraphs>
  <Slides>11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Georgia</vt:lpstr>
      <vt:lpstr>Segoe Script</vt:lpstr>
      <vt:lpstr>Segoe UI Black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</dc:creator>
  <cp:lastModifiedBy>Ира</cp:lastModifiedBy>
  <cp:revision>83</cp:revision>
  <dcterms:created xsi:type="dcterms:W3CDTF">2020-04-03T18:43:46Z</dcterms:created>
  <dcterms:modified xsi:type="dcterms:W3CDTF">2020-04-08T09:46:27Z</dcterms:modified>
</cp:coreProperties>
</file>