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25" autoAdjust="0"/>
    <p:restoredTop sz="94660"/>
  </p:normalViewPr>
  <p:slideViewPr>
    <p:cSldViewPr>
      <p:cViewPr varScale="1">
        <p:scale>
          <a:sx n="70" d="100"/>
          <a:sy n="70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  <p:sndAc>
      <p:stSnd>
        <p:snd r:embed="rId13" name="camera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ои документы\Мои документы\Мои рисунки\заставка\iCAHAFZQ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3108" y="928670"/>
            <a:ext cx="6572296" cy="2308324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ТРАНСПОРТ</a:t>
            </a:r>
          </a:p>
          <a:p>
            <a:pPr algn="ctr"/>
            <a:r>
              <a:rPr lang="uk-UA" sz="7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(НАЗЕМНИЙ)</a:t>
            </a:r>
            <a:endParaRPr lang="ru-RU" sz="7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TextBox 7"/>
          <p:cNvSpPr txBox="1"/>
          <p:nvPr/>
        </p:nvSpPr>
        <p:spPr>
          <a:xfrm>
            <a:off x="5286380" y="3857628"/>
            <a:ext cx="3429024" cy="1200329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i="1" dirty="0" smtClean="0">
                <a:latin typeface="Bookman Old Style" pitchFamily="18" charset="0"/>
              </a:rPr>
              <a:t>підготувала </a:t>
            </a:r>
          </a:p>
          <a:p>
            <a:r>
              <a:rPr lang="uk-UA" i="1" dirty="0" smtClean="0">
                <a:latin typeface="Bookman Old Style" pitchFamily="18" charset="0"/>
              </a:rPr>
              <a:t>вчитель-дефектолог</a:t>
            </a:r>
          </a:p>
          <a:p>
            <a:r>
              <a:rPr lang="uk-UA" i="1" dirty="0" err="1" smtClean="0">
                <a:latin typeface="Bookman Old Style" pitchFamily="18" charset="0"/>
              </a:rPr>
              <a:t>КЗ</a:t>
            </a:r>
            <a:r>
              <a:rPr lang="uk-UA" i="1" dirty="0" smtClean="0">
                <a:latin typeface="Bookman Old Style" pitchFamily="18" charset="0"/>
              </a:rPr>
              <a:t> “ДНЗ № 122 КТ” КМР</a:t>
            </a:r>
          </a:p>
          <a:p>
            <a:r>
              <a:rPr lang="uk-UA" i="1" dirty="0" smtClean="0">
                <a:latin typeface="Bookman Old Style" pitchFamily="18" charset="0"/>
              </a:rPr>
              <a:t>Волобоєва Т.В.</a:t>
            </a:r>
            <a:endParaRPr lang="ru-RU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ip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Мои документы\Мои рисунки\заставка\iCA93LFA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53390" cy="6858000"/>
          </a:xfrm>
          <a:prstGeom prst="rect">
            <a:avLst/>
          </a:prstGeom>
          <a:noFill/>
        </p:spPr>
      </p:pic>
      <p:pic>
        <p:nvPicPr>
          <p:cNvPr id="2051" name="Picture 3" descr="C:\Users\Таня\Pictures\машини\наземний\iCA80GIQ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786190"/>
            <a:ext cx="3816000" cy="24494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2" name="Picture 4" descr="C:\Users\Таня\Pictures\машини\наземний\iCAF9HJB6.jpg"/>
          <p:cNvPicPr>
            <a:picLocks noChangeAspect="1" noChangeArrowheads="1"/>
          </p:cNvPicPr>
          <p:nvPr/>
        </p:nvPicPr>
        <p:blipFill>
          <a:blip r:embed="rId5"/>
          <a:srcRect t="15790" b="17105"/>
          <a:stretch>
            <a:fillRect/>
          </a:stretch>
        </p:blipFill>
        <p:spPr bwMode="auto">
          <a:xfrm>
            <a:off x="500034" y="3786190"/>
            <a:ext cx="3960000" cy="24158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4" name="Picture 6" descr="C:\Users\Таня\Pictures\машини\наземний\iCAXN17J4.jpg"/>
          <p:cNvPicPr>
            <a:picLocks noChangeAspect="1" noChangeArrowheads="1"/>
          </p:cNvPicPr>
          <p:nvPr/>
        </p:nvPicPr>
        <p:blipFill>
          <a:blip r:embed="rId6">
            <a:lum bright="30000"/>
          </a:blip>
          <a:srcRect/>
          <a:stretch>
            <a:fillRect/>
          </a:stretch>
        </p:blipFill>
        <p:spPr bwMode="auto">
          <a:xfrm>
            <a:off x="4857752" y="571480"/>
            <a:ext cx="3888000" cy="26195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5" name="Picture 7" descr="C:\Users\Таня\Pictures\машини\наземний\iCAZDP0XB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571480"/>
            <a:ext cx="3921190" cy="26044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ip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Мои документы\Мои рисунки\заставка\iCA93LFA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53390" cy="6858000"/>
          </a:xfrm>
          <a:prstGeom prst="rect">
            <a:avLst/>
          </a:prstGeom>
          <a:noFill/>
        </p:spPr>
      </p:pic>
      <p:pic>
        <p:nvPicPr>
          <p:cNvPr id="3074" name="Picture 2" descr="C:\Users\Таня\Pictures\машини\наземний\iCAPHOA2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4000504"/>
            <a:ext cx="3600000" cy="240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6" name="Picture 4" descr="C:\Users\Таня\Pictures\машини\наземний\iCALW1EKW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143116"/>
            <a:ext cx="4284000" cy="29491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8" name="Picture 6" descr="C:\Users\Таня\Pictures\машини\наземний\iCA6HCQ0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90" y="571480"/>
            <a:ext cx="3636000" cy="25030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ip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Мои документы\Мои рисунки\заставка\iCA93LFA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53390" cy="6858000"/>
          </a:xfrm>
          <a:prstGeom prst="rect">
            <a:avLst/>
          </a:prstGeom>
          <a:noFill/>
        </p:spPr>
      </p:pic>
      <p:pic>
        <p:nvPicPr>
          <p:cNvPr id="4098" name="Picture 2" descr="C:\Users\Таня\Pictures\машини\наземний\iCA6M3KN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3786190"/>
            <a:ext cx="3827760" cy="280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9" name="Picture 3" descr="C:\Users\Таня\Pictures\машини\наземний\iCA22X0B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571483"/>
            <a:ext cx="3780000" cy="28275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100" name="Picture 4" descr="C:\Users\Таня\Pictures\машини\наземний\iCAV51CYJ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642918"/>
            <a:ext cx="4085030" cy="277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ip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Мои документы\Мои рисунки\заставка\iCA93LFA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53390" cy="6858000"/>
          </a:xfrm>
          <a:prstGeom prst="rect">
            <a:avLst/>
          </a:prstGeom>
          <a:noFill/>
        </p:spPr>
      </p:pic>
      <p:pic>
        <p:nvPicPr>
          <p:cNvPr id="5122" name="Picture 2" descr="C:\Users\Таня\Pictures\машини\наземний\iCA3PZ5HX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857232"/>
            <a:ext cx="3852000" cy="21653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123" name="Picture 3" descr="C:\Users\Таня\Pictures\машини\наземний\iCAHZQ40X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929066"/>
            <a:ext cx="3636000" cy="2407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124" name="Picture 4" descr="C:\Users\Таня\Pictures\машини\наземний\iCAJNQ1C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2357430"/>
            <a:ext cx="3888000" cy="2592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ip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Мои документы\Мои рисунки\заставка\iCA93LFA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53390" cy="6858000"/>
          </a:xfrm>
          <a:prstGeom prst="rect">
            <a:avLst/>
          </a:prstGeom>
          <a:noFill/>
        </p:spPr>
      </p:pic>
      <p:pic>
        <p:nvPicPr>
          <p:cNvPr id="3" name="Рисунок 2" descr="1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CFBF9"/>
              </a:clrFrom>
              <a:clrTo>
                <a:srgbClr val="FCF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5852" y="2143116"/>
            <a:ext cx="2572940" cy="3240000"/>
          </a:xfrm>
          <a:prstGeom prst="rect">
            <a:avLst/>
          </a:prstGeom>
        </p:spPr>
      </p:pic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CFBF9"/>
              </a:clrFrom>
              <a:clrTo>
                <a:srgbClr val="FCF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0"/>
            <a:ext cx="4436434" cy="2520000"/>
          </a:xfrm>
          <a:prstGeom prst="rect">
            <a:avLst/>
          </a:prstGeo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9F5F4"/>
              </a:clrFrom>
              <a:clrTo>
                <a:srgbClr val="F9F5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2066" y="357166"/>
            <a:ext cx="3350681" cy="2520000"/>
          </a:xfrm>
          <a:prstGeom prst="rect">
            <a:avLst/>
          </a:prstGeom>
        </p:spPr>
      </p:pic>
      <p:pic>
        <p:nvPicPr>
          <p:cNvPr id="6" name="Рисунок 5" descr="iCA2V5CNI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3438" y="3000372"/>
            <a:ext cx="3766737" cy="252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5715016"/>
            <a:ext cx="385765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Bookman Old Style" pitchFamily="18" charset="0"/>
              </a:rPr>
              <a:t>Який предмет зайвий? </a:t>
            </a:r>
          </a:p>
          <a:p>
            <a:pPr algn="ctr"/>
            <a:r>
              <a:rPr lang="uk-UA" sz="1600" dirty="0" smtClean="0">
                <a:latin typeface="Bookman Old Style" pitchFamily="18" charset="0"/>
              </a:rPr>
              <a:t>Поясни </a:t>
            </a:r>
            <a:r>
              <a:rPr lang="uk-UA" sz="1600" dirty="0" smtClean="0">
                <a:latin typeface="Bookman Old Style" pitchFamily="18" charset="0"/>
              </a:rPr>
              <a:t>чому. </a:t>
            </a:r>
            <a:endParaRPr lang="uk-UA" sz="1600" dirty="0" smtClean="0">
              <a:latin typeface="Bookman Old Style" pitchFamily="18" charset="0"/>
            </a:endParaRPr>
          </a:p>
          <a:p>
            <a:pPr algn="ctr"/>
            <a:r>
              <a:rPr lang="uk-UA" sz="1600" dirty="0" smtClean="0">
                <a:latin typeface="Bookman Old Style" pitchFamily="18" charset="0"/>
              </a:rPr>
              <a:t>Перевір </a:t>
            </a:r>
            <a:r>
              <a:rPr lang="uk-UA" sz="1600" dirty="0" smtClean="0">
                <a:latin typeface="Bookman Old Style" pitchFamily="18" charset="0"/>
              </a:rPr>
              <a:t>свою відповідь. Молодець!</a:t>
            </a:r>
            <a:endParaRPr lang="ru-RU" sz="1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 advClick="0">
    <p:wip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</Words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14</cp:revision>
  <dcterms:created xsi:type="dcterms:W3CDTF">2016-03-20T17:01:36Z</dcterms:created>
  <dcterms:modified xsi:type="dcterms:W3CDTF">2020-03-19T18:54:24Z</dcterms:modified>
</cp:coreProperties>
</file>